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3" r:id="rId2"/>
    <p:sldMasterId id="2147483676" r:id="rId3"/>
  </p:sldMasterIdLst>
  <p:notesMasterIdLst>
    <p:notesMasterId r:id="rId19"/>
  </p:notesMasterIdLst>
  <p:sldIdLst>
    <p:sldId id="3418" r:id="rId4"/>
    <p:sldId id="3462" r:id="rId5"/>
    <p:sldId id="3451" r:id="rId6"/>
    <p:sldId id="3457" r:id="rId7"/>
    <p:sldId id="3422" r:id="rId8"/>
    <p:sldId id="3431" r:id="rId9"/>
    <p:sldId id="3439" r:id="rId10"/>
    <p:sldId id="3440" r:id="rId11"/>
    <p:sldId id="3445" r:id="rId12"/>
    <p:sldId id="3450" r:id="rId13"/>
    <p:sldId id="3458" r:id="rId14"/>
    <p:sldId id="3459" r:id="rId15"/>
    <p:sldId id="3427" r:id="rId16"/>
    <p:sldId id="261" r:id="rId17"/>
    <p:sldId id="3268" r:id="rId18"/>
  </p:sldIdLst>
  <p:sldSz cx="10442575" cy="5870575"/>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0">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8F3"/>
    <a:srgbClr val="A20000"/>
    <a:srgbClr val="09FF78"/>
    <a:srgbClr val="4F3222"/>
    <a:srgbClr val="F0F0F0"/>
    <a:srgbClr val="0064A3"/>
    <a:srgbClr val="20AEE5"/>
    <a:srgbClr val="004FA3"/>
    <a:srgbClr val="1DADE9"/>
    <a:srgbClr val="857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5026" autoAdjust="0"/>
  </p:normalViewPr>
  <p:slideViewPr>
    <p:cSldViewPr snapToGrid="0" snapToObjects="1">
      <p:cViewPr varScale="1">
        <p:scale>
          <a:sx n="96" d="100"/>
          <a:sy n="96" d="100"/>
        </p:scale>
        <p:origin x="682" y="67"/>
      </p:cViewPr>
      <p:guideLst>
        <p:guide orient="horz" pos="1850"/>
        <p:guide pos="32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A47C9-A361-4394-BC53-41184933A0AB}" type="doc">
      <dgm:prSet loTypeId="urn:microsoft.com/office/officeart/2008/layout/HexagonCluster" loCatId="picture" qsTypeId="urn:microsoft.com/office/officeart/2005/8/quickstyle/simple2" qsCatId="simple" csTypeId="urn:microsoft.com/office/officeart/2005/8/colors/accent1_2" csCatId="accent1" phldr="1"/>
      <dgm:spPr/>
      <dgm:t>
        <a:bodyPr/>
        <a:lstStyle/>
        <a:p>
          <a:endParaRPr lang="zh-CN" altLang="en-US"/>
        </a:p>
      </dgm:t>
    </dgm:pt>
    <dgm:pt modelId="{FC6353B5-2B69-4B1E-8DF9-D47CBFBE5EEC}">
      <dgm:prSet phldrT="[文本]" custT="1"/>
      <dgm:spPr/>
      <dgm:t>
        <a:bodyPr/>
        <a:lstStyle/>
        <a:p>
          <a:r>
            <a:rPr lang="en-US" altLang="zh-CN" sz="1800" i="0" dirty="0">
              <a:latin typeface="Eras Bold ITC" panose="020B0907030504020204" pitchFamily="34" charset="0"/>
              <a:ea typeface="Segoe UI Black" panose="020B0A02040204020203" pitchFamily="34" charset="0"/>
            </a:rPr>
            <a:t>3. SEP Licensing Dispute</a:t>
          </a:r>
          <a:endParaRPr lang="zh-CN" altLang="en-US" sz="1800" i="0" dirty="0">
            <a:latin typeface="Eras Bold ITC" panose="020B0907030504020204" pitchFamily="34" charset="0"/>
          </a:endParaRPr>
        </a:p>
      </dgm:t>
    </dgm:pt>
    <dgm:pt modelId="{89896654-F85E-444B-8D66-7C4BC8860175}" type="parTrans" cxnId="{C590AC19-95F4-41AE-9DC0-82888FD9767D}">
      <dgm:prSet/>
      <dgm:spPr/>
      <dgm:t>
        <a:bodyPr/>
        <a:lstStyle/>
        <a:p>
          <a:endParaRPr lang="zh-CN" altLang="en-US" i="0">
            <a:latin typeface="Eras Bold ITC" panose="020B0907030504020204" pitchFamily="34" charset="0"/>
          </a:endParaRPr>
        </a:p>
      </dgm:t>
    </dgm:pt>
    <dgm:pt modelId="{DDEA0417-1D32-48E1-9D73-ECFABBFE9C17}" type="sibTrans" cxnId="{C590AC19-95F4-41AE-9DC0-82888FD9767D}">
      <dgm:prSet/>
      <dgm:spPr/>
      <dgm:t>
        <a:bodyPr/>
        <a:lstStyle/>
        <a:p>
          <a:endParaRPr lang="zh-CN" altLang="en-US" i="0">
            <a:latin typeface="Eras Bold ITC" panose="020B0907030504020204" pitchFamily="34" charset="0"/>
          </a:endParaRPr>
        </a:p>
      </dgm:t>
    </dgm:pt>
    <dgm:pt modelId="{FD779FE0-C553-40F1-B717-339A7F9A3760}">
      <dgm:prSet phldrT="[文本]" custT="1"/>
      <dgm:spPr/>
      <dgm:t>
        <a:bodyPr/>
        <a:lstStyle/>
        <a:p>
          <a:r>
            <a:rPr lang="en-US" altLang="zh-CN" sz="1800" i="0" dirty="0">
              <a:latin typeface="Eras Bold ITC" panose="020B0907030504020204" pitchFamily="34" charset="0"/>
              <a:ea typeface="Segoe UI Black" panose="020B0A02040204020203" pitchFamily="34" charset="0"/>
            </a:rPr>
            <a:t>2. SEP Infringement Dispute</a:t>
          </a:r>
          <a:endParaRPr lang="zh-CN" altLang="en-US" sz="1800" i="0" dirty="0">
            <a:latin typeface="Eras Bold ITC" panose="020B0907030504020204" pitchFamily="34" charset="0"/>
          </a:endParaRPr>
        </a:p>
      </dgm:t>
    </dgm:pt>
    <dgm:pt modelId="{CDB0A071-9BB2-4012-AB24-5538DD49BA20}" type="parTrans" cxnId="{B04EA6F8-A493-46BA-B72D-FBC38AF7BFBA}">
      <dgm:prSet/>
      <dgm:spPr/>
      <dgm:t>
        <a:bodyPr/>
        <a:lstStyle/>
        <a:p>
          <a:endParaRPr lang="zh-CN" altLang="en-US" i="0">
            <a:latin typeface="Eras Bold ITC" panose="020B0907030504020204" pitchFamily="34" charset="0"/>
          </a:endParaRPr>
        </a:p>
      </dgm:t>
    </dgm:pt>
    <dgm:pt modelId="{45F1B30F-D5EE-4B40-A317-B9665B65A5F6}" type="sibTrans" cxnId="{B04EA6F8-A493-46BA-B72D-FBC38AF7BFBA}">
      <dgm:prSet/>
      <dgm:spPr/>
      <dgm:t>
        <a:bodyPr/>
        <a:lstStyle/>
        <a:p>
          <a:endParaRPr lang="zh-CN" altLang="en-US" i="0">
            <a:latin typeface="Eras Bold ITC" panose="020B0907030504020204" pitchFamily="34" charset="0"/>
          </a:endParaRPr>
        </a:p>
      </dgm:t>
    </dgm:pt>
    <dgm:pt modelId="{A6A08D80-EB20-4F50-8D14-E032F0FFAE0D}">
      <dgm:prSet phldrT="[文本]" custT="1"/>
      <dgm:spPr/>
      <dgm:t>
        <a:bodyPr/>
        <a:lstStyle/>
        <a:p>
          <a:r>
            <a:rPr lang="en-US" altLang="zh-CN" sz="1800" i="0" dirty="0">
              <a:latin typeface="Eras Bold ITC" panose="020B0907030504020204" pitchFamily="34" charset="0"/>
              <a:ea typeface="Segoe UI Black" panose="020B0A02040204020203" pitchFamily="34" charset="0"/>
            </a:rPr>
            <a:t>1. Patent Infringement Disputes</a:t>
          </a:r>
          <a:endParaRPr lang="zh-CN" altLang="en-US" sz="1800" i="0" dirty="0">
            <a:latin typeface="Eras Bold ITC" panose="020B0907030504020204" pitchFamily="34" charset="0"/>
          </a:endParaRPr>
        </a:p>
      </dgm:t>
    </dgm:pt>
    <dgm:pt modelId="{4FC11B93-6C64-483E-BD66-E2A386E53701}" type="parTrans" cxnId="{3BD47EA0-4EE3-4218-8F7F-4F629ED49E79}">
      <dgm:prSet/>
      <dgm:spPr/>
      <dgm:t>
        <a:bodyPr/>
        <a:lstStyle/>
        <a:p>
          <a:endParaRPr lang="zh-CN" altLang="en-US" i="0">
            <a:latin typeface="Eras Bold ITC" panose="020B0907030504020204" pitchFamily="34" charset="0"/>
          </a:endParaRPr>
        </a:p>
      </dgm:t>
    </dgm:pt>
    <dgm:pt modelId="{4738B50C-D11F-4047-8D04-7CFCAEEED229}" type="sibTrans" cxnId="{3BD47EA0-4EE3-4218-8F7F-4F629ED49E79}">
      <dgm:prSet/>
      <dgm:spPr/>
      <dgm:t>
        <a:bodyPr/>
        <a:lstStyle/>
        <a:p>
          <a:endParaRPr lang="zh-CN" altLang="en-US" i="0">
            <a:latin typeface="Eras Bold ITC" panose="020B0907030504020204" pitchFamily="34" charset="0"/>
          </a:endParaRPr>
        </a:p>
      </dgm:t>
    </dgm:pt>
    <dgm:pt modelId="{147291CD-F832-4E92-97B5-81F83E6174D6}" type="pres">
      <dgm:prSet presAssocID="{7AEA47C9-A361-4394-BC53-41184933A0AB}" presName="Name0" presStyleCnt="0">
        <dgm:presLayoutVars>
          <dgm:chMax val="21"/>
          <dgm:chPref val="21"/>
        </dgm:presLayoutVars>
      </dgm:prSet>
      <dgm:spPr/>
    </dgm:pt>
    <dgm:pt modelId="{620A881E-80F7-4300-92D9-DB44356345EC}" type="pres">
      <dgm:prSet presAssocID="{FC6353B5-2B69-4B1E-8DF9-D47CBFBE5EEC}" presName="text1" presStyleCnt="0"/>
      <dgm:spPr/>
    </dgm:pt>
    <dgm:pt modelId="{B0B9BAF0-6784-4966-ACB9-88FB56541875}" type="pres">
      <dgm:prSet presAssocID="{FC6353B5-2B69-4B1E-8DF9-D47CBFBE5EEC}" presName="textRepeatNode" presStyleLbl="alignNode1" presStyleIdx="0" presStyleCnt="3">
        <dgm:presLayoutVars>
          <dgm:chMax val="0"/>
          <dgm:chPref val="0"/>
          <dgm:bulletEnabled val="1"/>
        </dgm:presLayoutVars>
      </dgm:prSet>
      <dgm:spPr/>
    </dgm:pt>
    <dgm:pt modelId="{1C5AFAAB-7234-4372-A580-C721675AA5C4}" type="pres">
      <dgm:prSet presAssocID="{FC6353B5-2B69-4B1E-8DF9-D47CBFBE5EEC}" presName="textaccent1" presStyleCnt="0"/>
      <dgm:spPr/>
    </dgm:pt>
    <dgm:pt modelId="{9107B2C7-AE74-4FEA-A3ED-18A852CB8A24}" type="pres">
      <dgm:prSet presAssocID="{FC6353B5-2B69-4B1E-8DF9-D47CBFBE5EEC}" presName="accentRepeatNode" presStyleLbl="solidAlignAcc1" presStyleIdx="0" presStyleCnt="6"/>
      <dgm:spPr/>
    </dgm:pt>
    <dgm:pt modelId="{FA5C643E-EFA7-4DBD-A2FE-48370AB6B46A}" type="pres">
      <dgm:prSet presAssocID="{DDEA0417-1D32-48E1-9D73-ECFABBFE9C17}" presName="image1" presStyleCnt="0"/>
      <dgm:spPr/>
    </dgm:pt>
    <dgm:pt modelId="{D49FB6A2-26C4-46C4-9F30-ECA780A87807}" type="pres">
      <dgm:prSet presAssocID="{DDEA0417-1D32-48E1-9D73-ECFABBFE9C17}" presName="imageRepeatNode" presStyleLbl="alignAcc1" presStyleIdx="0" presStyleCnt="3"/>
      <dgm:spPr/>
    </dgm:pt>
    <dgm:pt modelId="{D86B56BB-ABAC-4510-83D3-47B42D38BEAE}" type="pres">
      <dgm:prSet presAssocID="{DDEA0417-1D32-48E1-9D73-ECFABBFE9C17}" presName="imageaccent1" presStyleCnt="0"/>
      <dgm:spPr/>
    </dgm:pt>
    <dgm:pt modelId="{DF6BBC45-85F3-45FF-ADF9-978A5B7EB290}" type="pres">
      <dgm:prSet presAssocID="{DDEA0417-1D32-48E1-9D73-ECFABBFE9C17}" presName="accentRepeatNode" presStyleLbl="solidAlignAcc1" presStyleIdx="1" presStyleCnt="6" custLinFactNeighborX="-3136" custLinFactNeighborY="-7278"/>
      <dgm:spPr/>
    </dgm:pt>
    <dgm:pt modelId="{D692E157-6CC7-4D1E-A615-912D2B3821E9}" type="pres">
      <dgm:prSet presAssocID="{FD779FE0-C553-40F1-B717-339A7F9A3760}" presName="text2" presStyleCnt="0"/>
      <dgm:spPr/>
    </dgm:pt>
    <dgm:pt modelId="{4A3A3CD5-A48C-42C5-B597-2D8810E5F7CE}" type="pres">
      <dgm:prSet presAssocID="{FD779FE0-C553-40F1-B717-339A7F9A3760}" presName="textRepeatNode" presStyleLbl="alignNode1" presStyleIdx="1" presStyleCnt="3" custScaleX="103076">
        <dgm:presLayoutVars>
          <dgm:chMax val="0"/>
          <dgm:chPref val="0"/>
          <dgm:bulletEnabled val="1"/>
        </dgm:presLayoutVars>
      </dgm:prSet>
      <dgm:spPr/>
    </dgm:pt>
    <dgm:pt modelId="{B0489206-845E-481A-9259-8936AD913982}" type="pres">
      <dgm:prSet presAssocID="{FD779FE0-C553-40F1-B717-339A7F9A3760}" presName="textaccent2" presStyleCnt="0"/>
      <dgm:spPr/>
    </dgm:pt>
    <dgm:pt modelId="{5848ED5C-2359-4A4D-8D66-07C3419A8019}" type="pres">
      <dgm:prSet presAssocID="{FD779FE0-C553-40F1-B717-339A7F9A3760}" presName="accentRepeatNode" presStyleLbl="solidAlignAcc1" presStyleIdx="2" presStyleCnt="6"/>
      <dgm:spPr/>
    </dgm:pt>
    <dgm:pt modelId="{33CC401D-8B1B-47F7-915B-C73FCEBDBFEE}" type="pres">
      <dgm:prSet presAssocID="{45F1B30F-D5EE-4B40-A317-B9665B65A5F6}" presName="image2" presStyleCnt="0"/>
      <dgm:spPr/>
    </dgm:pt>
    <dgm:pt modelId="{9419CA81-BD67-4DF5-8199-F27A130088D0}" type="pres">
      <dgm:prSet presAssocID="{45F1B30F-D5EE-4B40-A317-B9665B65A5F6}" presName="imageRepeatNode" presStyleLbl="alignAcc1" presStyleIdx="1" presStyleCnt="3"/>
      <dgm:spPr/>
    </dgm:pt>
    <dgm:pt modelId="{B517D6A0-B5EA-4969-801B-E39F5DF19049}" type="pres">
      <dgm:prSet presAssocID="{45F1B30F-D5EE-4B40-A317-B9665B65A5F6}" presName="imageaccent2" presStyleCnt="0"/>
      <dgm:spPr/>
    </dgm:pt>
    <dgm:pt modelId="{DDCE7A85-64A6-4063-97B9-2699D0300E0E}" type="pres">
      <dgm:prSet presAssocID="{45F1B30F-D5EE-4B40-A317-B9665B65A5F6}" presName="accentRepeatNode" presStyleLbl="solidAlignAcc1" presStyleIdx="3" presStyleCnt="6"/>
      <dgm:spPr/>
    </dgm:pt>
    <dgm:pt modelId="{3019E952-A60C-4F98-BB06-43CEE91F408E}" type="pres">
      <dgm:prSet presAssocID="{A6A08D80-EB20-4F50-8D14-E032F0FFAE0D}" presName="text3" presStyleCnt="0"/>
      <dgm:spPr/>
    </dgm:pt>
    <dgm:pt modelId="{DA6E1F36-F13D-4261-9A6A-29AC2B459D64}" type="pres">
      <dgm:prSet presAssocID="{A6A08D80-EB20-4F50-8D14-E032F0FFAE0D}" presName="textRepeatNode" presStyleLbl="alignNode1" presStyleIdx="2" presStyleCnt="3" custScaleX="103076">
        <dgm:presLayoutVars>
          <dgm:chMax val="0"/>
          <dgm:chPref val="0"/>
          <dgm:bulletEnabled val="1"/>
        </dgm:presLayoutVars>
      </dgm:prSet>
      <dgm:spPr/>
    </dgm:pt>
    <dgm:pt modelId="{74C2B7B0-C591-4474-AE20-01DEB06D65A3}" type="pres">
      <dgm:prSet presAssocID="{A6A08D80-EB20-4F50-8D14-E032F0FFAE0D}" presName="textaccent3" presStyleCnt="0"/>
      <dgm:spPr/>
    </dgm:pt>
    <dgm:pt modelId="{43343CFC-F4E2-4F4B-B08F-90E329815848}" type="pres">
      <dgm:prSet presAssocID="{A6A08D80-EB20-4F50-8D14-E032F0FFAE0D}" presName="accentRepeatNode" presStyleLbl="solidAlignAcc1" presStyleIdx="4" presStyleCnt="6"/>
      <dgm:spPr/>
    </dgm:pt>
    <dgm:pt modelId="{7BA059BF-F9DF-4EE4-BD25-941038B3BEC3}" type="pres">
      <dgm:prSet presAssocID="{4738B50C-D11F-4047-8D04-7CFCAEEED229}" presName="image3" presStyleCnt="0"/>
      <dgm:spPr/>
    </dgm:pt>
    <dgm:pt modelId="{54D32EFF-9BF3-4D41-8F18-F36F5C10B46C}" type="pres">
      <dgm:prSet presAssocID="{4738B50C-D11F-4047-8D04-7CFCAEEED229}" presName="imageRepeatNode" presStyleLbl="alignAcc1" presStyleIdx="2" presStyleCnt="3"/>
      <dgm:spPr/>
    </dgm:pt>
    <dgm:pt modelId="{BA452A59-A557-4B69-8221-90F12E1D80A5}" type="pres">
      <dgm:prSet presAssocID="{4738B50C-D11F-4047-8D04-7CFCAEEED229}" presName="imageaccent3" presStyleCnt="0"/>
      <dgm:spPr/>
    </dgm:pt>
    <dgm:pt modelId="{7DDA3AC9-3B30-45E1-AE8C-595328321995}" type="pres">
      <dgm:prSet presAssocID="{4738B50C-D11F-4047-8D04-7CFCAEEED229}" presName="accentRepeatNode" presStyleLbl="solidAlignAcc1" presStyleIdx="5" presStyleCnt="6"/>
      <dgm:spPr/>
    </dgm:pt>
  </dgm:ptLst>
  <dgm:cxnLst>
    <dgm:cxn modelId="{C590AC19-95F4-41AE-9DC0-82888FD9767D}" srcId="{7AEA47C9-A361-4394-BC53-41184933A0AB}" destId="{FC6353B5-2B69-4B1E-8DF9-D47CBFBE5EEC}" srcOrd="0" destOrd="0" parTransId="{89896654-F85E-444B-8D66-7C4BC8860175}" sibTransId="{DDEA0417-1D32-48E1-9D73-ECFABBFE9C17}"/>
    <dgm:cxn modelId="{78AC3362-2308-4B31-8197-479D155D4538}" type="presOf" srcId="{DDEA0417-1D32-48E1-9D73-ECFABBFE9C17}" destId="{D49FB6A2-26C4-46C4-9F30-ECA780A87807}" srcOrd="0" destOrd="0" presId="urn:microsoft.com/office/officeart/2008/layout/HexagonCluster"/>
    <dgm:cxn modelId="{09E0DB66-8474-4DA0-ABA0-49683F0D3277}" type="presOf" srcId="{FD779FE0-C553-40F1-B717-339A7F9A3760}" destId="{4A3A3CD5-A48C-42C5-B597-2D8810E5F7CE}" srcOrd="0" destOrd="0" presId="urn:microsoft.com/office/officeart/2008/layout/HexagonCluster"/>
    <dgm:cxn modelId="{2D29F647-B092-40E1-864D-D8E7EE087B34}" type="presOf" srcId="{7AEA47C9-A361-4394-BC53-41184933A0AB}" destId="{147291CD-F832-4E92-97B5-81F83E6174D6}" srcOrd="0" destOrd="0" presId="urn:microsoft.com/office/officeart/2008/layout/HexagonCluster"/>
    <dgm:cxn modelId="{BCDF9B91-2D72-45CE-B116-7EC6C13E9EEA}" type="presOf" srcId="{A6A08D80-EB20-4F50-8D14-E032F0FFAE0D}" destId="{DA6E1F36-F13D-4261-9A6A-29AC2B459D64}" srcOrd="0" destOrd="0" presId="urn:microsoft.com/office/officeart/2008/layout/HexagonCluster"/>
    <dgm:cxn modelId="{3BD47EA0-4EE3-4218-8F7F-4F629ED49E79}" srcId="{7AEA47C9-A361-4394-BC53-41184933A0AB}" destId="{A6A08D80-EB20-4F50-8D14-E032F0FFAE0D}" srcOrd="2" destOrd="0" parTransId="{4FC11B93-6C64-483E-BD66-E2A386E53701}" sibTransId="{4738B50C-D11F-4047-8D04-7CFCAEEED229}"/>
    <dgm:cxn modelId="{7B0C31C3-BFE0-483B-BA72-3B890EBC5E4C}" type="presOf" srcId="{45F1B30F-D5EE-4B40-A317-B9665B65A5F6}" destId="{9419CA81-BD67-4DF5-8199-F27A130088D0}" srcOrd="0" destOrd="0" presId="urn:microsoft.com/office/officeart/2008/layout/HexagonCluster"/>
    <dgm:cxn modelId="{FA991CE7-4901-4E40-9E4A-70DE3703E479}" type="presOf" srcId="{FC6353B5-2B69-4B1E-8DF9-D47CBFBE5EEC}" destId="{B0B9BAF0-6784-4966-ACB9-88FB56541875}" srcOrd="0" destOrd="0" presId="urn:microsoft.com/office/officeart/2008/layout/HexagonCluster"/>
    <dgm:cxn modelId="{D055BFEE-280C-4B80-94D3-EAC3B02F6B5B}" type="presOf" srcId="{4738B50C-D11F-4047-8D04-7CFCAEEED229}" destId="{54D32EFF-9BF3-4D41-8F18-F36F5C10B46C}" srcOrd="0" destOrd="0" presId="urn:microsoft.com/office/officeart/2008/layout/HexagonCluster"/>
    <dgm:cxn modelId="{B04EA6F8-A493-46BA-B72D-FBC38AF7BFBA}" srcId="{7AEA47C9-A361-4394-BC53-41184933A0AB}" destId="{FD779FE0-C553-40F1-B717-339A7F9A3760}" srcOrd="1" destOrd="0" parTransId="{CDB0A071-9BB2-4012-AB24-5538DD49BA20}" sibTransId="{45F1B30F-D5EE-4B40-A317-B9665B65A5F6}"/>
    <dgm:cxn modelId="{7CAFBB1E-05A5-4463-8EAC-AD8C7A558B3E}" type="presParOf" srcId="{147291CD-F832-4E92-97B5-81F83E6174D6}" destId="{620A881E-80F7-4300-92D9-DB44356345EC}" srcOrd="0" destOrd="0" presId="urn:microsoft.com/office/officeart/2008/layout/HexagonCluster"/>
    <dgm:cxn modelId="{9B961B14-7E6F-4D0D-AE91-0838A394A389}" type="presParOf" srcId="{620A881E-80F7-4300-92D9-DB44356345EC}" destId="{B0B9BAF0-6784-4966-ACB9-88FB56541875}" srcOrd="0" destOrd="0" presId="urn:microsoft.com/office/officeart/2008/layout/HexagonCluster"/>
    <dgm:cxn modelId="{B3300603-0B92-4BA8-AC87-AAC14117947A}" type="presParOf" srcId="{147291CD-F832-4E92-97B5-81F83E6174D6}" destId="{1C5AFAAB-7234-4372-A580-C721675AA5C4}" srcOrd="1" destOrd="0" presId="urn:microsoft.com/office/officeart/2008/layout/HexagonCluster"/>
    <dgm:cxn modelId="{69609A2E-D1DD-46A3-9F00-EA9ABFF7F369}" type="presParOf" srcId="{1C5AFAAB-7234-4372-A580-C721675AA5C4}" destId="{9107B2C7-AE74-4FEA-A3ED-18A852CB8A24}" srcOrd="0" destOrd="0" presId="urn:microsoft.com/office/officeart/2008/layout/HexagonCluster"/>
    <dgm:cxn modelId="{8C7F939C-AEBD-4DC8-86C2-177744DB61EA}" type="presParOf" srcId="{147291CD-F832-4E92-97B5-81F83E6174D6}" destId="{FA5C643E-EFA7-4DBD-A2FE-48370AB6B46A}" srcOrd="2" destOrd="0" presId="urn:microsoft.com/office/officeart/2008/layout/HexagonCluster"/>
    <dgm:cxn modelId="{86176822-F380-48AD-B22A-87CFA185DA1A}" type="presParOf" srcId="{FA5C643E-EFA7-4DBD-A2FE-48370AB6B46A}" destId="{D49FB6A2-26C4-46C4-9F30-ECA780A87807}" srcOrd="0" destOrd="0" presId="urn:microsoft.com/office/officeart/2008/layout/HexagonCluster"/>
    <dgm:cxn modelId="{09A7CD82-4E54-46B2-AFE9-DDEFC388962C}" type="presParOf" srcId="{147291CD-F832-4E92-97B5-81F83E6174D6}" destId="{D86B56BB-ABAC-4510-83D3-47B42D38BEAE}" srcOrd="3" destOrd="0" presId="urn:microsoft.com/office/officeart/2008/layout/HexagonCluster"/>
    <dgm:cxn modelId="{55EDE775-F46C-4AE4-857A-80236FCFA9EB}" type="presParOf" srcId="{D86B56BB-ABAC-4510-83D3-47B42D38BEAE}" destId="{DF6BBC45-85F3-45FF-ADF9-978A5B7EB290}" srcOrd="0" destOrd="0" presId="urn:microsoft.com/office/officeart/2008/layout/HexagonCluster"/>
    <dgm:cxn modelId="{647BA147-63BF-4485-BD16-51DE757D57A2}" type="presParOf" srcId="{147291CD-F832-4E92-97B5-81F83E6174D6}" destId="{D692E157-6CC7-4D1E-A615-912D2B3821E9}" srcOrd="4" destOrd="0" presId="urn:microsoft.com/office/officeart/2008/layout/HexagonCluster"/>
    <dgm:cxn modelId="{9413878D-44FD-4475-AFDF-FDBD55453D82}" type="presParOf" srcId="{D692E157-6CC7-4D1E-A615-912D2B3821E9}" destId="{4A3A3CD5-A48C-42C5-B597-2D8810E5F7CE}" srcOrd="0" destOrd="0" presId="urn:microsoft.com/office/officeart/2008/layout/HexagonCluster"/>
    <dgm:cxn modelId="{60125E36-C28D-40EA-B9C7-A0B0804903C4}" type="presParOf" srcId="{147291CD-F832-4E92-97B5-81F83E6174D6}" destId="{B0489206-845E-481A-9259-8936AD913982}" srcOrd="5" destOrd="0" presId="urn:microsoft.com/office/officeart/2008/layout/HexagonCluster"/>
    <dgm:cxn modelId="{08987683-AE30-46E8-998B-82ECBFD1E171}" type="presParOf" srcId="{B0489206-845E-481A-9259-8936AD913982}" destId="{5848ED5C-2359-4A4D-8D66-07C3419A8019}" srcOrd="0" destOrd="0" presId="urn:microsoft.com/office/officeart/2008/layout/HexagonCluster"/>
    <dgm:cxn modelId="{45952E72-02E1-4F6A-A7E0-50A88975534F}" type="presParOf" srcId="{147291CD-F832-4E92-97B5-81F83E6174D6}" destId="{33CC401D-8B1B-47F7-915B-C73FCEBDBFEE}" srcOrd="6" destOrd="0" presId="urn:microsoft.com/office/officeart/2008/layout/HexagonCluster"/>
    <dgm:cxn modelId="{548926CD-57DA-4E9A-8F4C-058F8F2EB621}" type="presParOf" srcId="{33CC401D-8B1B-47F7-915B-C73FCEBDBFEE}" destId="{9419CA81-BD67-4DF5-8199-F27A130088D0}" srcOrd="0" destOrd="0" presId="urn:microsoft.com/office/officeart/2008/layout/HexagonCluster"/>
    <dgm:cxn modelId="{EF9FD66F-8DF4-4A19-9DC7-5D1E869C9D8F}" type="presParOf" srcId="{147291CD-F832-4E92-97B5-81F83E6174D6}" destId="{B517D6A0-B5EA-4969-801B-E39F5DF19049}" srcOrd="7" destOrd="0" presId="urn:microsoft.com/office/officeart/2008/layout/HexagonCluster"/>
    <dgm:cxn modelId="{8DBEA1A2-8AFD-4E8B-AD38-BA699644A182}" type="presParOf" srcId="{B517D6A0-B5EA-4969-801B-E39F5DF19049}" destId="{DDCE7A85-64A6-4063-97B9-2699D0300E0E}" srcOrd="0" destOrd="0" presId="urn:microsoft.com/office/officeart/2008/layout/HexagonCluster"/>
    <dgm:cxn modelId="{F28662E4-A88B-4CE3-90A9-27A0F68D17B9}" type="presParOf" srcId="{147291CD-F832-4E92-97B5-81F83E6174D6}" destId="{3019E952-A60C-4F98-BB06-43CEE91F408E}" srcOrd="8" destOrd="0" presId="urn:microsoft.com/office/officeart/2008/layout/HexagonCluster"/>
    <dgm:cxn modelId="{50548D16-D9F9-43D1-B23D-6FC65ACBE9CB}" type="presParOf" srcId="{3019E952-A60C-4F98-BB06-43CEE91F408E}" destId="{DA6E1F36-F13D-4261-9A6A-29AC2B459D64}" srcOrd="0" destOrd="0" presId="urn:microsoft.com/office/officeart/2008/layout/HexagonCluster"/>
    <dgm:cxn modelId="{C4291525-D888-41B4-86F2-72205DE651A3}" type="presParOf" srcId="{147291CD-F832-4E92-97B5-81F83E6174D6}" destId="{74C2B7B0-C591-4474-AE20-01DEB06D65A3}" srcOrd="9" destOrd="0" presId="urn:microsoft.com/office/officeart/2008/layout/HexagonCluster"/>
    <dgm:cxn modelId="{DD3E1021-D6EB-4B38-A2BA-7836F10B9680}" type="presParOf" srcId="{74C2B7B0-C591-4474-AE20-01DEB06D65A3}" destId="{43343CFC-F4E2-4F4B-B08F-90E329815848}" srcOrd="0" destOrd="0" presId="urn:microsoft.com/office/officeart/2008/layout/HexagonCluster"/>
    <dgm:cxn modelId="{4EBC1F20-0E29-42A5-B0AF-0EA0FBCEDA3B}" type="presParOf" srcId="{147291CD-F832-4E92-97B5-81F83E6174D6}" destId="{7BA059BF-F9DF-4EE4-BD25-941038B3BEC3}" srcOrd="10" destOrd="0" presId="urn:microsoft.com/office/officeart/2008/layout/HexagonCluster"/>
    <dgm:cxn modelId="{195156A6-D9FF-450F-8328-3A54EADDA8C6}" type="presParOf" srcId="{7BA059BF-F9DF-4EE4-BD25-941038B3BEC3}" destId="{54D32EFF-9BF3-4D41-8F18-F36F5C10B46C}" srcOrd="0" destOrd="0" presId="urn:microsoft.com/office/officeart/2008/layout/HexagonCluster"/>
    <dgm:cxn modelId="{AC70B2D1-6CE7-4D22-92B9-4E062C4A9A13}" type="presParOf" srcId="{147291CD-F832-4E92-97B5-81F83E6174D6}" destId="{BA452A59-A557-4B69-8221-90F12E1D80A5}" srcOrd="11" destOrd="0" presId="urn:microsoft.com/office/officeart/2008/layout/HexagonCluster"/>
    <dgm:cxn modelId="{0851F110-FACD-46AD-8F07-5328C83E5C84}" type="presParOf" srcId="{BA452A59-A557-4B69-8221-90F12E1D80A5}" destId="{7DDA3AC9-3B30-45E1-AE8C-59532832199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BAF0-6784-4966-ACB9-88FB56541875}">
      <dsp:nvSpPr>
        <dsp:cNvPr id="0" name=""/>
        <dsp:cNvSpPr/>
      </dsp:nvSpPr>
      <dsp:spPr>
        <a:xfrm>
          <a:off x="2907905" y="3065540"/>
          <a:ext cx="2165392" cy="186694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altLang="zh-CN" sz="1800" i="0" kern="1200" dirty="0">
              <a:latin typeface="Eras Bold ITC" panose="020B0907030504020204" pitchFamily="34" charset="0"/>
              <a:ea typeface="Segoe UI Black" panose="020B0A02040204020203" pitchFamily="34" charset="0"/>
            </a:rPr>
            <a:t>3. SEP Licensing Dispute</a:t>
          </a:r>
          <a:endParaRPr lang="zh-CN" altLang="en-US" sz="1800" i="0" kern="1200" dirty="0">
            <a:latin typeface="Eras Bold ITC" panose="020B0907030504020204" pitchFamily="34" charset="0"/>
          </a:endParaRPr>
        </a:p>
      </dsp:txBody>
      <dsp:txXfrm>
        <a:off x="3243933" y="3355255"/>
        <a:ext cx="1493336" cy="1287515"/>
      </dsp:txXfrm>
    </dsp:sp>
    <dsp:sp modelId="{9107B2C7-AE74-4FEA-A3ED-18A852CB8A24}">
      <dsp:nvSpPr>
        <dsp:cNvPr id="0" name=""/>
        <dsp:cNvSpPr/>
      </dsp:nvSpPr>
      <dsp:spPr>
        <a:xfrm>
          <a:off x="2964159" y="3889758"/>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FB6A2-26C4-46C4-9F30-ECA780A87807}">
      <dsp:nvSpPr>
        <dsp:cNvPr id="0" name=""/>
        <dsp:cNvSpPr/>
      </dsp:nvSpPr>
      <dsp:spPr>
        <a:xfrm>
          <a:off x="1056919" y="2062765"/>
          <a:ext cx="2165392" cy="186694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BBC45-85F3-45FF-ADF9-978A5B7EB290}">
      <dsp:nvSpPr>
        <dsp:cNvPr id="0" name=""/>
        <dsp:cNvSpPr/>
      </dsp:nvSpPr>
      <dsp:spPr>
        <a:xfrm>
          <a:off x="2523130" y="3667184"/>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A3CD5-A48C-42C5-B597-2D8810E5F7CE}">
      <dsp:nvSpPr>
        <dsp:cNvPr id="0" name=""/>
        <dsp:cNvSpPr/>
      </dsp:nvSpPr>
      <dsp:spPr>
        <a:xfrm>
          <a:off x="4719423" y="2040569"/>
          <a:ext cx="2231999" cy="186694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altLang="zh-CN" sz="1800" i="0" kern="1200" dirty="0">
              <a:latin typeface="Eras Bold ITC" panose="020B0907030504020204" pitchFamily="34" charset="0"/>
              <a:ea typeface="Segoe UI Black" panose="020B0A02040204020203" pitchFamily="34" charset="0"/>
            </a:rPr>
            <a:t>2. SEP Infringement Dispute</a:t>
          </a:r>
          <a:endParaRPr lang="zh-CN" altLang="en-US" sz="1800" i="0" kern="1200" dirty="0">
            <a:latin typeface="Eras Bold ITC" panose="020B0907030504020204" pitchFamily="34" charset="0"/>
          </a:endParaRPr>
        </a:p>
      </dsp:txBody>
      <dsp:txXfrm>
        <a:off x="5061002" y="2326281"/>
        <a:ext cx="1548841" cy="1295521"/>
      </dsp:txXfrm>
    </dsp:sp>
    <dsp:sp modelId="{5848ED5C-2359-4A4D-8D66-07C3419A8019}">
      <dsp:nvSpPr>
        <dsp:cNvPr id="0" name=""/>
        <dsp:cNvSpPr/>
      </dsp:nvSpPr>
      <dsp:spPr>
        <a:xfrm>
          <a:off x="6233054" y="3658918"/>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9CA81-BD67-4DF5-8199-F27A130088D0}">
      <dsp:nvSpPr>
        <dsp:cNvPr id="0" name=""/>
        <dsp:cNvSpPr/>
      </dsp:nvSpPr>
      <dsp:spPr>
        <a:xfrm>
          <a:off x="6597549" y="3065540"/>
          <a:ext cx="2165392" cy="186694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E7A85-64A6-4063-97B9-2699D0300E0E}">
      <dsp:nvSpPr>
        <dsp:cNvPr id="0" name=""/>
        <dsp:cNvSpPr/>
      </dsp:nvSpPr>
      <dsp:spPr>
        <a:xfrm>
          <a:off x="6653803" y="3889758"/>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6E1F36-F13D-4261-9A6A-29AC2B459D64}">
      <dsp:nvSpPr>
        <dsp:cNvPr id="0" name=""/>
        <dsp:cNvSpPr/>
      </dsp:nvSpPr>
      <dsp:spPr>
        <a:xfrm>
          <a:off x="2874602" y="1020038"/>
          <a:ext cx="2231999" cy="1866945"/>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altLang="zh-CN" sz="1800" i="0" kern="1200" dirty="0">
              <a:latin typeface="Eras Bold ITC" panose="020B0907030504020204" pitchFamily="34" charset="0"/>
              <a:ea typeface="Segoe UI Black" panose="020B0A02040204020203" pitchFamily="34" charset="0"/>
            </a:rPr>
            <a:t>1. Patent Infringement Disputes</a:t>
          </a:r>
          <a:endParaRPr lang="zh-CN" altLang="en-US" sz="1800" i="0" kern="1200" dirty="0">
            <a:latin typeface="Eras Bold ITC" panose="020B0907030504020204" pitchFamily="34" charset="0"/>
          </a:endParaRPr>
        </a:p>
      </dsp:txBody>
      <dsp:txXfrm>
        <a:off x="3216181" y="1305750"/>
        <a:ext cx="1548841" cy="1295521"/>
      </dsp:txXfrm>
    </dsp:sp>
    <dsp:sp modelId="{43343CFC-F4E2-4F4B-B08F-90E329815848}">
      <dsp:nvSpPr>
        <dsp:cNvPr id="0" name=""/>
        <dsp:cNvSpPr/>
      </dsp:nvSpPr>
      <dsp:spPr>
        <a:xfrm>
          <a:off x="4375903" y="1060484"/>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32EFF-9BF3-4D41-8F18-F36F5C10B46C}">
      <dsp:nvSpPr>
        <dsp:cNvPr id="0" name=""/>
        <dsp:cNvSpPr/>
      </dsp:nvSpPr>
      <dsp:spPr>
        <a:xfrm>
          <a:off x="4752727" y="0"/>
          <a:ext cx="2165392" cy="1866945"/>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A3AC9-3B30-45E1-AE8C-595328321995}">
      <dsp:nvSpPr>
        <dsp:cNvPr id="0" name=""/>
        <dsp:cNvSpPr/>
      </dsp:nvSpPr>
      <dsp:spPr>
        <a:xfrm>
          <a:off x="4816687" y="819779"/>
          <a:ext cx="253528" cy="2185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C050-1B96-46BA-AB8E-D2855AA25746}" type="datetimeFigureOut">
              <a:rPr lang="en-US" smtClean="0"/>
              <a:t>2/12/2025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814FD-2932-4B20-B112-8AB9BEAA089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814FD-2932-4B20-B112-8AB9BEAA089B}" type="slidenum">
              <a:rPr lang="en-US" smtClean="0"/>
              <a:t>1</a:t>
            </a:fld>
            <a:endParaRPr lang="en-US"/>
          </a:p>
        </p:txBody>
      </p:sp>
    </p:spTree>
    <p:extLst>
      <p:ext uri="{BB962C8B-B14F-4D97-AF65-F5344CB8AC3E}">
        <p14:creationId xmlns:p14="http://schemas.microsoft.com/office/powerpoint/2010/main" val="110552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5"/>
          </p:nvPr>
        </p:nvSpPr>
        <p:spPr/>
        <p:txBody>
          <a:bodyPr/>
          <a:lstStyle/>
          <a:p>
            <a:fld id="{244814FD-2932-4B20-B112-8AB9BEAA089B}" type="slidenum">
              <a:rPr lang="en-US" smtClean="0"/>
              <a:t>3</a:t>
            </a:fld>
            <a:endParaRPr lang="en-US"/>
          </a:p>
        </p:txBody>
      </p:sp>
    </p:spTree>
    <p:extLst>
      <p:ext uri="{BB962C8B-B14F-4D97-AF65-F5344CB8AC3E}">
        <p14:creationId xmlns:p14="http://schemas.microsoft.com/office/powerpoint/2010/main" val="25776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814FD-2932-4B20-B112-8AB9BEAA089B}" type="slidenum">
              <a:rPr lang="en-US" smtClean="0"/>
              <a:t>4</a:t>
            </a:fld>
            <a:endParaRPr lang="en-US"/>
          </a:p>
        </p:txBody>
      </p:sp>
    </p:spTree>
    <p:extLst>
      <p:ext uri="{BB962C8B-B14F-4D97-AF65-F5344CB8AC3E}">
        <p14:creationId xmlns:p14="http://schemas.microsoft.com/office/powerpoint/2010/main" val="42082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dirty="0"/>
            </a:br>
            <a:endParaRPr lang="zh-CN" altLang="en-US" dirty="0"/>
          </a:p>
        </p:txBody>
      </p:sp>
      <p:sp>
        <p:nvSpPr>
          <p:cNvPr id="4" name="灯片编号占位符 3"/>
          <p:cNvSpPr>
            <a:spLocks noGrp="1"/>
          </p:cNvSpPr>
          <p:nvPr>
            <p:ph type="sldNum" sz="quarter" idx="5"/>
          </p:nvPr>
        </p:nvSpPr>
        <p:spPr/>
        <p:txBody>
          <a:bodyPr/>
          <a:lstStyle/>
          <a:p>
            <a:fld id="{244814FD-2932-4B20-B112-8AB9BEAA089B}" type="slidenum">
              <a:rPr lang="en-US" smtClean="0"/>
              <a:t>10</a:t>
            </a:fld>
            <a:endParaRPr lang="en-US"/>
          </a:p>
        </p:txBody>
      </p:sp>
    </p:spTree>
    <p:extLst>
      <p:ext uri="{BB962C8B-B14F-4D97-AF65-F5344CB8AC3E}">
        <p14:creationId xmlns:p14="http://schemas.microsoft.com/office/powerpoint/2010/main" val="375958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4814FD-2932-4B20-B112-8AB9BEAA089B}" type="slidenum">
              <a:rPr lang="en-US" smtClean="0"/>
              <a:t>11</a:t>
            </a:fld>
            <a:endParaRPr lang="en-US"/>
          </a:p>
        </p:txBody>
      </p:sp>
    </p:spTree>
    <p:extLst>
      <p:ext uri="{BB962C8B-B14F-4D97-AF65-F5344CB8AC3E}">
        <p14:creationId xmlns:p14="http://schemas.microsoft.com/office/powerpoint/2010/main" val="343149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i="0" dirty="0">
                <a:solidFill>
                  <a:srgbClr val="000000"/>
                </a:solidFill>
                <a:effectLst/>
                <a:latin typeface="Source Sans Pro" panose="020B0503030403020204" pitchFamily="34" charset="0"/>
              </a:rPr>
              <a:t>Many of the current problems in FRAND litigation are attributable to territorial overreach, which one could also call cross-jurisdictional encroachment (or. </a:t>
            </a:r>
            <a:r>
              <a:rPr lang="en-US" altLang="zh-CN" b="1" i="0" dirty="0" err="1">
                <a:solidFill>
                  <a:srgbClr val="000000"/>
                </a:solidFill>
                <a:effectLst/>
                <a:latin typeface="Source Sans Pro" panose="020B0503030403020204" pitchFamily="34" charset="0"/>
              </a:rPr>
              <a:t>evne</a:t>
            </a:r>
            <a:r>
              <a:rPr lang="en-US" altLang="zh-CN" b="1" i="0" dirty="0">
                <a:solidFill>
                  <a:srgbClr val="000000"/>
                </a:solidFill>
                <a:effectLst/>
                <a:latin typeface="Source Sans Pro" panose="020B0503030403020204" pitchFamily="34" charset="0"/>
              </a:rPr>
              <a:t> more pejoratively, usurpation).</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244814FD-2932-4B20-B112-8AB9BEAA089B}" type="slidenum">
              <a:rPr lang="en-US" smtClean="0"/>
              <a:t>12</a:t>
            </a:fld>
            <a:endParaRPr lang="en-US"/>
          </a:p>
        </p:txBody>
      </p:sp>
    </p:spTree>
    <p:extLst>
      <p:ext uri="{BB962C8B-B14F-4D97-AF65-F5344CB8AC3E}">
        <p14:creationId xmlns:p14="http://schemas.microsoft.com/office/powerpoint/2010/main" val="405601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4814FD-2932-4B20-B112-8AB9BEAA089B}"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emf"/><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195" y="1823684"/>
            <a:ext cx="8876189" cy="1258368"/>
          </a:xfrm>
        </p:spPr>
        <p:txBody>
          <a:bodyPr/>
          <a:lstStyle/>
          <a:p>
            <a:r>
              <a:rPr kumimoji="1" lang="zh-CN" altLang="en-US"/>
              <a:t>单击此处编辑母版标题样式</a:t>
            </a:r>
          </a:p>
        </p:txBody>
      </p:sp>
      <p:sp>
        <p:nvSpPr>
          <p:cNvPr id="3" name="副标题 2"/>
          <p:cNvSpPr>
            <a:spLocks noGrp="1"/>
          </p:cNvSpPr>
          <p:nvPr>
            <p:ph type="subTitle" idx="1"/>
          </p:nvPr>
        </p:nvSpPr>
        <p:spPr>
          <a:xfrm>
            <a:off x="1566388" y="3326660"/>
            <a:ext cx="7309803" cy="15002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EE84121-ADE6-449F-9C32-A528BB8877C0}" type="datetime1">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D8A4830-5AF7-4C6A-AED4-CEA51CE6B9B5}" type="datetime1">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45945" y="176662"/>
            <a:ext cx="2683162" cy="3766953"/>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596460" y="176662"/>
            <a:ext cx="7875442" cy="3766953"/>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035C0C5-CD6B-4DA0-88F1-E6D9FB346D08}" type="datetime1">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两项内容">
    <p:spTree>
      <p:nvGrpSpPr>
        <p:cNvPr id="1" name=""/>
        <p:cNvGrpSpPr/>
        <p:nvPr/>
      </p:nvGrpSpPr>
      <p:grpSpPr>
        <a:xfrm>
          <a:off x="0" y="0"/>
          <a:ext cx="0" cy="0"/>
          <a:chOff x="0" y="0"/>
          <a:chExt cx="0" cy="0"/>
        </a:xfrm>
      </p:grpSpPr>
      <p:pic>
        <p:nvPicPr>
          <p:cNvPr id="5" name="图片 4"/>
          <p:cNvPicPr/>
          <p:nvPr userDrawn="1"/>
        </p:nvPicPr>
        <p:blipFill>
          <a:blip r:embed="rId2"/>
          <a:stretch>
            <a:fillRect/>
          </a:stretch>
        </p:blipFill>
        <p:spPr>
          <a:xfrm>
            <a:off x="895564" y="5167320"/>
            <a:ext cx="8725197" cy="39136"/>
          </a:xfrm>
          <a:prstGeom prst="rect">
            <a:avLst/>
          </a:prstGeom>
        </p:spPr>
      </p:pic>
      <p:sp>
        <p:nvSpPr>
          <p:cNvPr id="6" name="文本框 5"/>
          <p:cNvSpPr txBox="1"/>
          <p:nvPr userDrawn="1"/>
        </p:nvSpPr>
        <p:spPr>
          <a:xfrm>
            <a:off x="9220635" y="5362111"/>
            <a:ext cx="357790" cy="250390"/>
          </a:xfrm>
          <a:prstGeom prst="rect">
            <a:avLst/>
          </a:prstGeom>
          <a:noFill/>
        </p:spPr>
        <p:txBody>
          <a:bodyPr wrap="none" rtlCol="0">
            <a:spAutoFit/>
          </a:bodyPr>
          <a:lstStyle/>
          <a:p>
            <a:fld id="{45F3DABF-992B-B743-AA0C-F85533C378B5}" type="slidenum">
              <a:rPr lang="en-US" altLang="zh-CN" sz="1025" smtClean="0">
                <a:solidFill>
                  <a:srgbClr val="00008B"/>
                </a:solidFill>
                <a:latin typeface="思源黑体 CN Light" panose="020B0300000000000000" pitchFamily="34" charset="-122"/>
                <a:ea typeface="思源黑体 CN Light" panose="020B0300000000000000" pitchFamily="34" charset="-122"/>
              </a:rPr>
              <a:t>‹#›</a:t>
            </a:fld>
            <a:endParaRPr kumimoji="1" lang="zh-CN" altLang="en-US" sz="1025" dirty="0">
              <a:solidFill>
                <a:srgbClr val="00008B"/>
              </a:solidFill>
              <a:latin typeface="思源黑体 CN Light" panose="020B0300000000000000" pitchFamily="34" charset="-122"/>
              <a:ea typeface="思源黑体 CN Light" panose="020B0300000000000000" pitchFamily="34" charset="-122"/>
            </a:endParaRPr>
          </a:p>
        </p:txBody>
      </p:sp>
      <p:cxnSp>
        <p:nvCxnSpPr>
          <p:cNvPr id="7" name="直线连接符 6"/>
          <p:cNvCxnSpPr/>
          <p:nvPr userDrawn="1"/>
        </p:nvCxnSpPr>
        <p:spPr>
          <a:xfrm>
            <a:off x="905102" y="1017289"/>
            <a:ext cx="8701796" cy="0"/>
          </a:xfrm>
          <a:prstGeom prst="line">
            <a:avLst/>
          </a:prstGeom>
          <a:ln w="9525">
            <a:solidFill>
              <a:srgbClr val="00008B"/>
            </a:solidFill>
          </a:ln>
          <a:effectLst/>
        </p:spPr>
        <p:style>
          <a:lnRef idx="2">
            <a:schemeClr val="accent1"/>
          </a:lnRef>
          <a:fillRef idx="0">
            <a:schemeClr val="accent1"/>
          </a:fillRef>
          <a:effectRef idx="1">
            <a:schemeClr val="accent1"/>
          </a:effectRef>
          <a:fontRef idx="minor">
            <a:schemeClr val="tx1"/>
          </a:fontRef>
        </p:style>
      </p:cxnSp>
      <p:sp>
        <p:nvSpPr>
          <p:cNvPr id="12" name="文本占位符 2"/>
          <p:cNvSpPr>
            <a:spLocks noGrp="1"/>
          </p:cNvSpPr>
          <p:nvPr>
            <p:ph type="body" sz="quarter" idx="10"/>
          </p:nvPr>
        </p:nvSpPr>
        <p:spPr>
          <a:xfrm>
            <a:off x="887796" y="1271003"/>
            <a:ext cx="8732966" cy="3697647"/>
          </a:xfrm>
        </p:spPr>
        <p:txBody>
          <a:bodyPr>
            <a:normAutofit/>
          </a:bodyPr>
          <a:lstStyle>
            <a:lvl1pPr marL="244475" indent="-244475" algn="just">
              <a:lnSpc>
                <a:spcPct val="130000"/>
              </a:lnSpc>
              <a:buClr>
                <a:srgbClr val="C00000"/>
              </a:buClr>
              <a:buSzPct val="100000"/>
              <a:buFont typeface="Wingdings" panose="05000000000000000000" pitchFamily="2" charset="2"/>
              <a:buChar char="q"/>
              <a:defRPr kumimoji="1" lang="zh-CN" altLang="en-US" sz="1540" kern="1200" dirty="0" smtClean="0">
                <a:solidFill>
                  <a:srgbClr val="595959"/>
                </a:solidFill>
                <a:latin typeface="思源黑体 CN Light" panose="020B0300000000000000" pitchFamily="34" charset="-122"/>
                <a:ea typeface="思源黑体 CN Light" panose="020B0300000000000000" pitchFamily="34" charset="-122"/>
                <a:cs typeface="+mn-cs"/>
              </a:defRPr>
            </a:lvl1pPr>
            <a:lvl2pPr marL="635635" indent="-244475">
              <a:lnSpc>
                <a:spcPct val="130000"/>
              </a:lnSpc>
              <a:buClr>
                <a:srgbClr val="C00000"/>
              </a:buClr>
              <a:buSzPct val="100000"/>
              <a:buFont typeface="Wingdings" panose="05000000000000000000" pitchFamily="2" charset="2"/>
              <a:buChar char="v"/>
              <a:defRPr kumimoji="1" lang="zh-CN" altLang="en-US" sz="1540" kern="1200" dirty="0" smtClean="0">
                <a:solidFill>
                  <a:srgbClr val="595959"/>
                </a:solidFill>
                <a:latin typeface="思源黑体 CN Light" panose="020B0300000000000000" pitchFamily="34" charset="-122"/>
                <a:ea typeface="思源黑体 CN Light" panose="020B0300000000000000" pitchFamily="34" charset="-122"/>
                <a:cs typeface="+mn-cs"/>
              </a:defRPr>
            </a:lvl2pPr>
            <a:lvl3pPr marL="1027430" indent="-244475">
              <a:lnSpc>
                <a:spcPct val="130000"/>
              </a:lnSpc>
              <a:buClr>
                <a:srgbClr val="C00000"/>
              </a:buClr>
              <a:buSzPct val="100000"/>
              <a:buFont typeface="Wingdings" panose="05000000000000000000" pitchFamily="2" charset="2"/>
              <a:buChar char="w"/>
              <a:defRPr kumimoji="1" lang="zh-CN" altLang="en-US" sz="1540" kern="1200" dirty="0" smtClean="0">
                <a:solidFill>
                  <a:srgbClr val="595959"/>
                </a:solidFill>
                <a:latin typeface="思源黑体 CN Light" panose="020B0300000000000000" pitchFamily="34" charset="-122"/>
                <a:ea typeface="思源黑体 CN Light" panose="020B0300000000000000" pitchFamily="34" charset="-122"/>
                <a:cs typeface="+mn-cs"/>
              </a:defRPr>
            </a:lvl3pPr>
            <a:lvl4pPr marL="1174115" indent="0">
              <a:buNone/>
              <a:defRPr kumimoji="1" lang="zh-CN" altLang="en-US" sz="1540" kern="1200" dirty="0" smtClean="0">
                <a:solidFill>
                  <a:srgbClr val="595959"/>
                </a:solidFill>
                <a:latin typeface="+mn-lt"/>
                <a:ea typeface="+mn-ea"/>
                <a:cs typeface="+mn-cs"/>
              </a:defRPr>
            </a:lvl4pPr>
            <a:lvl5pPr marL="1565275" indent="0">
              <a:buNone/>
              <a:defRPr kumimoji="1" lang="en-US" altLang="zh-CN" sz="1540" kern="1200" dirty="0" smtClean="0">
                <a:solidFill>
                  <a:srgbClr val="595959"/>
                </a:solidFill>
                <a:latin typeface="+mn-lt"/>
                <a:ea typeface="+mn-ea"/>
                <a:cs typeface="+mn-cs"/>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p:txBody>
      </p:sp>
      <p:sp>
        <p:nvSpPr>
          <p:cNvPr id="8" name="矩形 7"/>
          <p:cNvSpPr/>
          <p:nvPr userDrawn="1"/>
        </p:nvSpPr>
        <p:spPr>
          <a:xfrm>
            <a:off x="0" y="284759"/>
            <a:ext cx="102213" cy="646529"/>
          </a:xfrm>
          <a:prstGeom prst="rect">
            <a:avLst/>
          </a:prstGeom>
          <a:solidFill>
            <a:srgbClr val="D8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40" dirty="0">
              <a:latin typeface="思源黑体 CN Light" panose="020B0300000000000000" pitchFamily="34" charset="-122"/>
              <a:ea typeface="思源黑体 CN Light" panose="020B0300000000000000" pitchFamily="34" charset="-122"/>
            </a:endParaRPr>
          </a:p>
        </p:txBody>
      </p:sp>
      <p:sp>
        <p:nvSpPr>
          <p:cNvPr id="9" name="标题 10"/>
          <p:cNvSpPr>
            <a:spLocks noGrp="1"/>
          </p:cNvSpPr>
          <p:nvPr>
            <p:ph type="title"/>
          </p:nvPr>
        </p:nvSpPr>
        <p:spPr>
          <a:xfrm>
            <a:off x="222443" y="118809"/>
            <a:ext cx="9398318" cy="978429"/>
          </a:xfrm>
        </p:spPr>
        <p:txBody>
          <a:bodyPr/>
          <a:lstStyle>
            <a:lvl1pPr algn="l">
              <a:defRPr sz="2740">
                <a:solidFill>
                  <a:schemeClr val="tx1">
                    <a:lumMod val="85000"/>
                    <a:lumOff val="15000"/>
                  </a:schemeClr>
                </a:solidFill>
                <a:latin typeface="思源黑体 CN Light" panose="020B0300000000000000" pitchFamily="34" charset="-122"/>
                <a:ea typeface="思源黑体 CN Light" panose="020B0300000000000000" pitchFamily="34" charset="-122"/>
              </a:defRPr>
            </a:lvl1pPr>
          </a:lstStyle>
          <a:p>
            <a:r>
              <a:rPr lang="zh-CN" altLang="en-US" dirty="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带角标">
    <p:spTree>
      <p:nvGrpSpPr>
        <p:cNvPr id="1" name=""/>
        <p:cNvGrpSpPr/>
        <p:nvPr/>
      </p:nvGrpSpPr>
      <p:grpSpPr>
        <a:xfrm>
          <a:off x="0" y="0"/>
          <a:ext cx="0" cy="0"/>
          <a:chOff x="0" y="0"/>
          <a:chExt cx="0" cy="0"/>
        </a:xfrm>
      </p:grpSpPr>
      <p:pic>
        <p:nvPicPr>
          <p:cNvPr id="43" name="图片 42"/>
          <p:cNvPicPr>
            <a:picLocks noChangeAspect="1"/>
          </p:cNvPicPr>
          <p:nvPr userDrawn="1"/>
        </p:nvPicPr>
        <p:blipFill>
          <a:blip r:embed="rId2"/>
          <a:stretch>
            <a:fillRect/>
          </a:stretch>
        </p:blipFill>
        <p:spPr>
          <a:xfrm>
            <a:off x="9426575" y="0"/>
            <a:ext cx="1016000" cy="1016000"/>
          </a:xfrm>
          <a:prstGeom prst="rect">
            <a:avLst/>
          </a:prstGeom>
        </p:spPr>
      </p:pic>
      <p:pic>
        <p:nvPicPr>
          <p:cNvPr id="44" name="图片 43"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4"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短竖线无内框">
    <p:spTree>
      <p:nvGrpSpPr>
        <p:cNvPr id="1" name=""/>
        <p:cNvGrpSpPr/>
        <p:nvPr/>
      </p:nvGrpSpPr>
      <p:grpSpPr>
        <a:xfrm>
          <a:off x="0" y="0"/>
          <a:ext cx="0" cy="0"/>
          <a:chOff x="0" y="0"/>
          <a:chExt cx="0" cy="0"/>
        </a:xfrm>
      </p:grpSpPr>
      <p:cxnSp>
        <p:nvCxnSpPr>
          <p:cNvPr id="6" name="直线连接符 19"/>
          <p:cNvCxnSpPr/>
          <p:nvPr userDrawn="1"/>
        </p:nvCxnSpPr>
        <p:spPr>
          <a:xfrm>
            <a:off x="396880" y="0"/>
            <a:ext cx="0" cy="826771"/>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1" name="文本占位符 10"/>
          <p:cNvSpPr>
            <a:spLocks noGrp="1"/>
          </p:cNvSpPr>
          <p:nvPr>
            <p:ph type="body" sz="quarter" idx="13" hasCustomPrompt="1"/>
          </p:nvPr>
        </p:nvSpPr>
        <p:spPr>
          <a:xfrm>
            <a:off x="561567" y="273595"/>
            <a:ext cx="4023496" cy="354013"/>
          </a:xfrm>
        </p:spPr>
        <p:txBody>
          <a:bodyPr>
            <a:noAutofit/>
          </a:bodyPr>
          <a:lstStyle>
            <a:lvl1pPr marL="0" indent="0">
              <a:buNone/>
              <a:defRPr sz="2000">
                <a:solidFill>
                  <a:srgbClr val="20AEE5"/>
                </a:solidFill>
                <a:latin typeface="思源黑体 CN Medium" panose="020B0600000000000000" pitchFamily="34" charset="-122"/>
                <a:ea typeface="思源黑体 CN Medium" panose="020B0600000000000000" pitchFamily="34" charset="-122"/>
              </a:defRPr>
            </a:lvl1pPr>
          </a:lstStyle>
          <a:p>
            <a:pPr lvl="0"/>
            <a:r>
              <a:rPr lang="zh-CN" altLang="en-US" dirty="0"/>
              <a:t>编辑母版文本样式</a:t>
            </a:r>
          </a:p>
        </p:txBody>
      </p:sp>
      <p:pic>
        <p:nvPicPr>
          <p:cNvPr id="12" name="图片 11"/>
          <p:cNvPicPr>
            <a:picLocks noChangeAspect="1"/>
          </p:cNvPicPr>
          <p:nvPr userDrawn="1"/>
        </p:nvPicPr>
        <p:blipFill>
          <a:blip r:embed="rId2"/>
          <a:stretch>
            <a:fillRect/>
          </a:stretch>
        </p:blipFill>
        <p:spPr>
          <a:xfrm>
            <a:off x="9426575" y="0"/>
            <a:ext cx="1016000" cy="1016000"/>
          </a:xfrm>
          <a:prstGeom prst="rect">
            <a:avLst/>
          </a:prstGeom>
        </p:spPr>
      </p:pic>
      <p:pic>
        <p:nvPicPr>
          <p:cNvPr id="13" name="图片 12"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8"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
        <p:nvSpPr>
          <p:cNvPr id="7"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长竖线无内框">
    <p:spTree>
      <p:nvGrpSpPr>
        <p:cNvPr id="1" name=""/>
        <p:cNvGrpSpPr/>
        <p:nvPr/>
      </p:nvGrpSpPr>
      <p:grpSpPr>
        <a:xfrm>
          <a:off x="0" y="0"/>
          <a:ext cx="0" cy="0"/>
          <a:chOff x="0" y="0"/>
          <a:chExt cx="0" cy="0"/>
        </a:xfrm>
      </p:grpSpPr>
      <p:sp>
        <p:nvSpPr>
          <p:cNvPr id="10"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cxnSp>
        <p:nvCxnSpPr>
          <p:cNvPr id="15"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6"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7" name="图片 16"/>
          <p:cNvPicPr>
            <a:picLocks noChangeAspect="1"/>
          </p:cNvPicPr>
          <p:nvPr userDrawn="1"/>
        </p:nvPicPr>
        <p:blipFill>
          <a:blip r:embed="rId2"/>
          <a:stretch>
            <a:fillRect/>
          </a:stretch>
        </p:blipFill>
        <p:spPr>
          <a:xfrm>
            <a:off x="9426575" y="0"/>
            <a:ext cx="1016000" cy="1016000"/>
          </a:xfrm>
          <a:prstGeom prst="rect">
            <a:avLst/>
          </a:prstGeom>
        </p:spPr>
      </p:pic>
      <p:pic>
        <p:nvPicPr>
          <p:cNvPr id="18" name="图片 17"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19"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20"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准有内框－白">
    <p:spTree>
      <p:nvGrpSpPr>
        <p:cNvPr id="1" name=""/>
        <p:cNvGrpSpPr/>
        <p:nvPr/>
      </p:nvGrpSpPr>
      <p:grpSpPr>
        <a:xfrm>
          <a:off x="0" y="0"/>
          <a:ext cx="0" cy="0"/>
          <a:chOff x="0" y="0"/>
          <a:chExt cx="0" cy="0"/>
        </a:xfrm>
      </p:grpSpPr>
      <p:sp>
        <p:nvSpPr>
          <p:cNvPr id="10"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sp>
        <p:nvSpPr>
          <p:cNvPr id="12" name="矩形 11"/>
          <p:cNvSpPr/>
          <p:nvPr userDrawn="1"/>
        </p:nvSpPr>
        <p:spPr>
          <a:xfrm>
            <a:off x="1544176" y="1797735"/>
            <a:ext cx="655693" cy="79089"/>
          </a:xfrm>
          <a:prstGeom prst="rect">
            <a:avLst/>
          </a:prstGeom>
          <a:solidFill>
            <a:srgbClr val="76C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3" name="直线连接符 22"/>
          <p:cNvCxnSpPr/>
          <p:nvPr userDrawn="1"/>
        </p:nvCxnSpPr>
        <p:spPr>
          <a:xfrm>
            <a:off x="1544176" y="1797736"/>
            <a:ext cx="0" cy="3301026"/>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4"/>
          <p:cNvCxnSpPr/>
          <p:nvPr userDrawn="1"/>
        </p:nvCxnSpPr>
        <p:spPr>
          <a:xfrm>
            <a:off x="1544176" y="1797736"/>
            <a:ext cx="4448999" cy="0"/>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6"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7" name="图片 16"/>
          <p:cNvPicPr>
            <a:picLocks noChangeAspect="1"/>
          </p:cNvPicPr>
          <p:nvPr userDrawn="1"/>
        </p:nvPicPr>
        <p:blipFill>
          <a:blip r:embed="rId2"/>
          <a:stretch>
            <a:fillRect/>
          </a:stretch>
        </p:blipFill>
        <p:spPr>
          <a:xfrm>
            <a:off x="9426575" y="0"/>
            <a:ext cx="1016000" cy="1016000"/>
          </a:xfrm>
          <a:prstGeom prst="rect">
            <a:avLst/>
          </a:prstGeom>
        </p:spPr>
      </p:pic>
      <p:pic>
        <p:nvPicPr>
          <p:cNvPr id="18" name="图片 17"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19"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20"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准有内框－灰">
    <p:spTree>
      <p:nvGrpSpPr>
        <p:cNvPr id="1" name=""/>
        <p:cNvGrpSpPr/>
        <p:nvPr/>
      </p:nvGrpSpPr>
      <p:grpSpPr>
        <a:xfrm>
          <a:off x="0" y="0"/>
          <a:ext cx="0" cy="0"/>
          <a:chOff x="0" y="0"/>
          <a:chExt cx="0" cy="0"/>
        </a:xfrm>
      </p:grpSpPr>
      <p:sp>
        <p:nvSpPr>
          <p:cNvPr id="13" name="矩形 12"/>
          <p:cNvSpPr/>
          <p:nvPr userDrawn="1"/>
        </p:nvSpPr>
        <p:spPr>
          <a:xfrm>
            <a:off x="0" y="778644"/>
            <a:ext cx="9080615" cy="509193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sp>
        <p:nvSpPr>
          <p:cNvPr id="9" name="矩形 8"/>
          <p:cNvSpPr/>
          <p:nvPr userDrawn="1"/>
        </p:nvSpPr>
        <p:spPr>
          <a:xfrm>
            <a:off x="1544176" y="1797735"/>
            <a:ext cx="655693" cy="79089"/>
          </a:xfrm>
          <a:prstGeom prst="rect">
            <a:avLst/>
          </a:prstGeom>
          <a:solidFill>
            <a:srgbClr val="76C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22"/>
          <p:cNvCxnSpPr/>
          <p:nvPr userDrawn="1"/>
        </p:nvCxnSpPr>
        <p:spPr>
          <a:xfrm>
            <a:off x="1544176" y="1797736"/>
            <a:ext cx="0" cy="3301026"/>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4"/>
          <p:cNvCxnSpPr/>
          <p:nvPr userDrawn="1"/>
        </p:nvCxnSpPr>
        <p:spPr>
          <a:xfrm>
            <a:off x="1544176" y="1797736"/>
            <a:ext cx="4448999" cy="0"/>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5"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6" name="图片 15"/>
          <p:cNvPicPr>
            <a:picLocks noChangeAspect="1"/>
          </p:cNvPicPr>
          <p:nvPr userDrawn="1"/>
        </p:nvPicPr>
        <p:blipFill>
          <a:blip r:embed="rId2"/>
          <a:stretch>
            <a:fillRect/>
          </a:stretch>
        </p:blipFill>
        <p:spPr>
          <a:xfrm>
            <a:off x="9426575" y="0"/>
            <a:ext cx="1016000" cy="1016000"/>
          </a:xfrm>
          <a:prstGeom prst="rect">
            <a:avLst/>
          </a:prstGeom>
        </p:spPr>
      </p:pic>
      <p:pic>
        <p:nvPicPr>
          <p:cNvPr id="17" name="图片 16"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25"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18"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准无内框">
    <p:spTree>
      <p:nvGrpSpPr>
        <p:cNvPr id="1" name=""/>
        <p:cNvGrpSpPr/>
        <p:nvPr/>
      </p:nvGrpSpPr>
      <p:grpSpPr>
        <a:xfrm>
          <a:off x="0" y="0"/>
          <a:ext cx="0" cy="0"/>
          <a:chOff x="0" y="0"/>
          <a:chExt cx="0" cy="0"/>
        </a:xfrm>
      </p:grpSpPr>
      <p:sp>
        <p:nvSpPr>
          <p:cNvPr id="13" name="矩形 12"/>
          <p:cNvSpPr/>
          <p:nvPr userDrawn="1"/>
        </p:nvSpPr>
        <p:spPr>
          <a:xfrm>
            <a:off x="0" y="778644"/>
            <a:ext cx="9080615" cy="509193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cxnSp>
        <p:nvCxnSpPr>
          <p:cNvPr id="12"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5"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6" name="图片 15"/>
          <p:cNvPicPr>
            <a:picLocks noChangeAspect="1"/>
          </p:cNvPicPr>
          <p:nvPr userDrawn="1"/>
        </p:nvPicPr>
        <p:blipFill>
          <a:blip r:embed="rId2"/>
          <a:stretch>
            <a:fillRect/>
          </a:stretch>
        </p:blipFill>
        <p:spPr>
          <a:xfrm>
            <a:off x="9426575" y="0"/>
            <a:ext cx="1016000" cy="1016000"/>
          </a:xfrm>
          <a:prstGeom prst="rect">
            <a:avLst/>
          </a:prstGeom>
        </p:spPr>
      </p:pic>
      <p:pic>
        <p:nvPicPr>
          <p:cNvPr id="17" name="图片 16"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25"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14"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9073813-DBBF-450D-A3A8-6EEB7B8956CC}" type="datetime1">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11" name="图片 10" descr="72200647.jpg"/>
          <p:cNvPicPr>
            <a:picLocks noChangeAspect="1"/>
          </p:cNvPicPr>
          <p:nvPr userDrawn="1"/>
        </p:nvPicPr>
        <p:blipFill rotWithShape="1">
          <a:blip r:embed="rId2" cstate="print">
            <a:alphaModFix amt="58000"/>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Effect>
                      <a14:saturation sat="0"/>
                    </a14:imgEffect>
                  </a14:imgLayer>
                </a14:imgProps>
              </a:ext>
            </a:extLst>
          </a:blip>
          <a:srcRect/>
          <a:stretch>
            <a:fillRect/>
          </a:stretch>
        </p:blipFill>
        <p:spPr>
          <a:xfrm>
            <a:off x="399923" y="408218"/>
            <a:ext cx="9636871" cy="2971479"/>
          </a:xfrm>
          <a:prstGeom prst="rect">
            <a:avLst/>
          </a:prstGeom>
        </p:spPr>
      </p:pic>
      <p:sp>
        <p:nvSpPr>
          <p:cNvPr id="6" name="矩形 5"/>
          <p:cNvSpPr/>
          <p:nvPr userDrawn="1"/>
        </p:nvSpPr>
        <p:spPr>
          <a:xfrm>
            <a:off x="399923" y="408219"/>
            <a:ext cx="9636871" cy="29714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2492406" y="3379698"/>
            <a:ext cx="7950169" cy="145637"/>
          </a:xfrm>
          <a:prstGeom prst="rect">
            <a:avLst/>
          </a:prstGeom>
          <a:solidFill>
            <a:srgbClr val="20A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descr="未标题-2.png"/>
          <p:cNvPicPr>
            <a:picLocks noChangeAspect="1"/>
          </p:cNvPicPr>
          <p:nvPr userDrawn="1"/>
        </p:nvPicPr>
        <p:blipFill>
          <a:blip r:embed="rId4" cstate="print"/>
          <a:stretch>
            <a:fillRect/>
          </a:stretch>
        </p:blipFill>
        <p:spPr>
          <a:xfrm>
            <a:off x="578558" y="4784589"/>
            <a:ext cx="583930" cy="583930"/>
          </a:xfrm>
          <a:prstGeom prst="rect">
            <a:avLst/>
          </a:prstGeom>
        </p:spPr>
      </p:pic>
      <p:sp>
        <p:nvSpPr>
          <p:cNvPr id="10" name="副标题 2"/>
          <p:cNvSpPr>
            <a:spLocks noGrp="1"/>
          </p:cNvSpPr>
          <p:nvPr>
            <p:ph type="subTitle" idx="1"/>
          </p:nvPr>
        </p:nvSpPr>
        <p:spPr>
          <a:xfrm>
            <a:off x="3892718" y="4174993"/>
            <a:ext cx="6549857" cy="1500258"/>
          </a:xfrm>
        </p:spPr>
        <p:txBody>
          <a:bodyPr>
            <a:normAutofit/>
          </a:bodyPr>
          <a:lstStyle>
            <a:lvl1pPr marL="0" indent="0" algn="l" defTabSz="457200" rtl="0" eaLnBrk="1" latinLnBrk="0" hangingPunct="1">
              <a:lnSpc>
                <a:spcPts val="3360"/>
              </a:lnSpc>
              <a:buNone/>
              <a:defRPr lang="zh-CN" altLang="en-US" sz="3600" kern="1200" dirty="0">
                <a:solidFill>
                  <a:srgbClr val="59E3FA"/>
                </a:solidFill>
                <a:latin typeface="思源黑体 CN Medium"/>
                <a:ea typeface="思源黑体 CN Medium"/>
                <a:cs typeface="Source Han Sans CN Bo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
        <p:nvSpPr>
          <p:cNvPr id="17" name="文本占位符 16"/>
          <p:cNvSpPr>
            <a:spLocks noGrp="1"/>
          </p:cNvSpPr>
          <p:nvPr>
            <p:ph type="body" sz="quarter" idx="10"/>
          </p:nvPr>
        </p:nvSpPr>
        <p:spPr>
          <a:xfrm>
            <a:off x="999467" y="32668"/>
            <a:ext cx="2402697" cy="3430357"/>
          </a:xfrm>
        </p:spPr>
        <p:txBody>
          <a:bodyPr>
            <a:noAutofit/>
          </a:bodyPr>
          <a:lstStyle>
            <a:lvl1pPr marL="0" indent="0">
              <a:buNone/>
              <a:defRPr sz="24000">
                <a:solidFill>
                  <a:srgbClr val="20AEE5"/>
                </a:solidFill>
              </a:defRPr>
            </a:lvl1pPr>
          </a:lstStyle>
          <a:p>
            <a:pPr lvl="0"/>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195" y="1823684"/>
            <a:ext cx="8876189" cy="1258368"/>
          </a:xfrm>
        </p:spPr>
        <p:txBody>
          <a:bodyPr/>
          <a:lstStyle/>
          <a:p>
            <a:r>
              <a:rPr kumimoji="1" lang="zh-CN" altLang="en-US"/>
              <a:t>单击此处编辑母版标题样式</a:t>
            </a:r>
          </a:p>
        </p:txBody>
      </p:sp>
      <p:sp>
        <p:nvSpPr>
          <p:cNvPr id="3" name="副标题 2"/>
          <p:cNvSpPr>
            <a:spLocks noGrp="1"/>
          </p:cNvSpPr>
          <p:nvPr>
            <p:ph type="subTitle" idx="1"/>
          </p:nvPr>
        </p:nvSpPr>
        <p:spPr>
          <a:xfrm>
            <a:off x="1566388" y="3326660"/>
            <a:ext cx="7309803" cy="15002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0FB688D-F337-D848-9886-649E145B75B2}" type="datetimeFigureOut">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右上角+标题">
    <p:spTree>
      <p:nvGrpSpPr>
        <p:cNvPr id="1" name=""/>
        <p:cNvGrpSpPr/>
        <p:nvPr/>
      </p:nvGrpSpPr>
      <p:grpSpPr>
        <a:xfrm>
          <a:off x="0" y="0"/>
          <a:ext cx="0" cy="0"/>
          <a:chOff x="0" y="0"/>
          <a:chExt cx="0" cy="0"/>
        </a:xfrm>
      </p:grpSpPr>
      <p:pic>
        <p:nvPicPr>
          <p:cNvPr id="8" name="图片 7" descr="千图网_长城_图片编号37006007.jpg"/>
          <p:cNvPicPr>
            <a:picLocks noChangeAspect="1"/>
          </p:cNvPicPr>
          <p:nvPr userDrawn="1"/>
        </p:nvPicPr>
        <p:blipFill rotWithShape="1">
          <a:blip r:embed="rId2" cstate="hqprint">
            <a:alphaModFix amt="1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1101" y="1"/>
            <a:ext cx="10443677" cy="5876422"/>
          </a:xfrm>
          <a:prstGeom prst="rect">
            <a:avLst/>
          </a:prstGeom>
        </p:spPr>
      </p:pic>
      <p:pic>
        <p:nvPicPr>
          <p:cNvPr id="4" name="图片 3" descr="未标题-2.png"/>
          <p:cNvPicPr>
            <a:picLocks noChangeAspect="1"/>
          </p:cNvPicPr>
          <p:nvPr userDrawn="1"/>
        </p:nvPicPr>
        <p:blipFill>
          <a:blip r:embed="rId4" cstate="screen"/>
          <a:stretch>
            <a:fillRect/>
          </a:stretch>
        </p:blipFill>
        <p:spPr>
          <a:xfrm>
            <a:off x="9426576" y="433509"/>
            <a:ext cx="583930" cy="583595"/>
          </a:xfrm>
          <a:prstGeom prst="rect">
            <a:avLst/>
          </a:prstGeom>
        </p:spPr>
      </p:pic>
      <p:pic>
        <p:nvPicPr>
          <p:cNvPr id="5" name="图片 4"/>
          <p:cNvPicPr>
            <a:picLocks noChangeAspect="1"/>
          </p:cNvPicPr>
          <p:nvPr userDrawn="1"/>
        </p:nvPicPr>
        <p:blipFill>
          <a:blip r:embed="rId5"/>
          <a:stretch>
            <a:fillRect/>
          </a:stretch>
        </p:blipFill>
        <p:spPr>
          <a:xfrm>
            <a:off x="9426576" y="1687"/>
            <a:ext cx="1016000" cy="1015417"/>
          </a:xfrm>
          <a:prstGeom prst="rect">
            <a:avLst/>
          </a:prstGeom>
        </p:spPr>
      </p:pic>
      <p:sp>
        <p:nvSpPr>
          <p:cNvPr id="7" name="文本框 6"/>
          <p:cNvSpPr txBox="1"/>
          <p:nvPr userDrawn="1"/>
        </p:nvSpPr>
        <p:spPr>
          <a:xfrm>
            <a:off x="9774485" y="5515256"/>
            <a:ext cx="364202" cy="276679"/>
          </a:xfrm>
          <a:prstGeom prst="rect">
            <a:avLst/>
          </a:prstGeom>
          <a:noFill/>
        </p:spPr>
        <p:txBody>
          <a:bodyPr wrap="none">
            <a:spAutoFit/>
          </a:bodyPr>
          <a:lstStyle>
            <a:defPPr>
              <a:defRPr lang="zh-CN"/>
            </a:defPPr>
            <a:lvl1pPr eaLnBrk="1" hangingPunct="1">
              <a:defRPr sz="1200">
                <a:solidFill>
                  <a:srgbClr val="004C91"/>
                </a:solidFill>
                <a:latin typeface="Mukta Vaani Medium" panose="020B0000000000000000" pitchFamily="34" charset="0"/>
                <a:cs typeface="Mukta Vaani Medium" panose="020B0000000000000000" pitchFamily="34" charset="0"/>
              </a:defRPr>
            </a:lvl1pPr>
            <a:lvl2pPr marL="742950" indent="-285750"/>
            <a:lvl3pPr marL="1143000" indent="-228600"/>
            <a:lvl4pPr marL="1600200" indent="-228600"/>
            <a:lvl5pPr marL="2057400" indent="-22860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lvl="0"/>
            <a:fld id="{35E697F9-F6F9-43F0-B094-23D91CA04C37}" type="slidenum">
              <a:rPr lang="en-US" altLang="zh-CN" sz="1200" kern="1200" smtClean="0">
                <a:solidFill>
                  <a:srgbClr val="9E9E9F"/>
                </a:solidFill>
                <a:latin typeface="思源黑体 CN Normal"/>
                <a:ea typeface="思源黑体 CN Normal"/>
              </a:rPr>
              <a:t>‹#›</a:t>
            </a:fld>
            <a:endParaRPr lang="zh-CN" altLang="en-US" sz="1200" kern="1200" dirty="0">
              <a:solidFill>
                <a:srgbClr val="9E9E9F"/>
              </a:solidFill>
              <a:latin typeface="思源黑体 CN Normal"/>
              <a:ea typeface="思源黑体 CN Normal"/>
            </a:endParaRPr>
          </a:p>
        </p:txBody>
      </p:sp>
      <p:sp>
        <p:nvSpPr>
          <p:cNvPr id="6" name="文本占位符 6"/>
          <p:cNvSpPr>
            <a:spLocks noGrp="1"/>
          </p:cNvSpPr>
          <p:nvPr>
            <p:ph type="body" sz="quarter" idx="11"/>
          </p:nvPr>
        </p:nvSpPr>
        <p:spPr>
          <a:xfrm>
            <a:off x="467209" y="99839"/>
            <a:ext cx="8753441" cy="586764"/>
          </a:xfrm>
          <a:prstGeom prst="rect">
            <a:avLst/>
          </a:prstGeom>
        </p:spPr>
        <p:txBody>
          <a:bodyPr>
            <a:spAutoFit/>
          </a:bodyPr>
          <a:lstStyle>
            <a:lvl1pPr marL="0" indent="0" algn="l" defTabSz="782955" rtl="0" eaLnBrk="1" latinLnBrk="0" hangingPunct="1">
              <a:lnSpc>
                <a:spcPct val="150000"/>
              </a:lnSpc>
              <a:buFontTx/>
              <a:buNone/>
              <a:defRPr lang="zh-CN" altLang="en-US" sz="2395" kern="1200" dirty="0">
                <a:solidFill>
                  <a:srgbClr val="20AEE5"/>
                </a:solidFill>
                <a:latin typeface="思源黑体 CN Medium"/>
                <a:ea typeface="思源黑体 CN Medium"/>
                <a:cs typeface="Source Han Sans CN Bold Bold"/>
              </a:defRPr>
            </a:lvl1pPr>
          </a:lstStyle>
          <a:p>
            <a:pPr lvl="0"/>
            <a:r>
              <a:rPr lang="zh-CN" altLang="en-US" dirty="0"/>
              <a:t>单击此处编辑母版文本样式</a:t>
            </a: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空白带角标">
    <p:spTree>
      <p:nvGrpSpPr>
        <p:cNvPr id="1" name=""/>
        <p:cNvGrpSpPr/>
        <p:nvPr/>
      </p:nvGrpSpPr>
      <p:grpSpPr>
        <a:xfrm>
          <a:off x="0" y="0"/>
          <a:ext cx="0" cy="0"/>
          <a:chOff x="0" y="0"/>
          <a:chExt cx="0" cy="0"/>
        </a:xfrm>
      </p:grpSpPr>
      <p:pic>
        <p:nvPicPr>
          <p:cNvPr id="43" name="图片 42"/>
          <p:cNvPicPr>
            <a:picLocks noChangeAspect="1"/>
          </p:cNvPicPr>
          <p:nvPr userDrawn="1"/>
        </p:nvPicPr>
        <p:blipFill>
          <a:blip r:embed="rId2"/>
          <a:stretch>
            <a:fillRect/>
          </a:stretch>
        </p:blipFill>
        <p:spPr>
          <a:xfrm>
            <a:off x="9426575" y="0"/>
            <a:ext cx="1016000" cy="1016000"/>
          </a:xfrm>
          <a:prstGeom prst="rect">
            <a:avLst/>
          </a:prstGeom>
        </p:spPr>
      </p:pic>
      <p:pic>
        <p:nvPicPr>
          <p:cNvPr id="44" name="图片 43"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4"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短竖线无内框">
    <p:spTree>
      <p:nvGrpSpPr>
        <p:cNvPr id="1" name=""/>
        <p:cNvGrpSpPr/>
        <p:nvPr/>
      </p:nvGrpSpPr>
      <p:grpSpPr>
        <a:xfrm>
          <a:off x="0" y="0"/>
          <a:ext cx="0" cy="0"/>
          <a:chOff x="0" y="0"/>
          <a:chExt cx="0" cy="0"/>
        </a:xfrm>
      </p:grpSpPr>
      <p:cxnSp>
        <p:nvCxnSpPr>
          <p:cNvPr id="6" name="直线连接符 19"/>
          <p:cNvCxnSpPr/>
          <p:nvPr userDrawn="1"/>
        </p:nvCxnSpPr>
        <p:spPr>
          <a:xfrm>
            <a:off x="396880" y="0"/>
            <a:ext cx="0" cy="826771"/>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1" name="文本占位符 10"/>
          <p:cNvSpPr>
            <a:spLocks noGrp="1"/>
          </p:cNvSpPr>
          <p:nvPr>
            <p:ph type="body" sz="quarter" idx="13" hasCustomPrompt="1"/>
          </p:nvPr>
        </p:nvSpPr>
        <p:spPr>
          <a:xfrm>
            <a:off x="561567" y="273595"/>
            <a:ext cx="4023496" cy="354013"/>
          </a:xfrm>
        </p:spPr>
        <p:txBody>
          <a:bodyPr>
            <a:noAutofit/>
          </a:bodyPr>
          <a:lstStyle>
            <a:lvl1pPr marL="0" indent="0">
              <a:buNone/>
              <a:defRPr sz="2000">
                <a:solidFill>
                  <a:srgbClr val="20AEE5"/>
                </a:solidFill>
                <a:latin typeface="思源黑体 CN Medium" panose="020B0600000000000000" pitchFamily="34" charset="-122"/>
                <a:ea typeface="思源黑体 CN Medium" panose="020B0600000000000000" pitchFamily="34" charset="-122"/>
              </a:defRPr>
            </a:lvl1pPr>
          </a:lstStyle>
          <a:p>
            <a:pPr lvl="0"/>
            <a:r>
              <a:rPr lang="zh-CN" altLang="en-US" dirty="0"/>
              <a:t>编辑母版文本样式</a:t>
            </a:r>
          </a:p>
        </p:txBody>
      </p:sp>
      <p:pic>
        <p:nvPicPr>
          <p:cNvPr id="12" name="图片 11"/>
          <p:cNvPicPr>
            <a:picLocks noChangeAspect="1"/>
          </p:cNvPicPr>
          <p:nvPr userDrawn="1"/>
        </p:nvPicPr>
        <p:blipFill>
          <a:blip r:embed="rId2"/>
          <a:stretch>
            <a:fillRect/>
          </a:stretch>
        </p:blipFill>
        <p:spPr>
          <a:xfrm>
            <a:off x="9426575" y="0"/>
            <a:ext cx="1016000" cy="1016000"/>
          </a:xfrm>
          <a:prstGeom prst="rect">
            <a:avLst/>
          </a:prstGeom>
        </p:spPr>
      </p:pic>
      <p:pic>
        <p:nvPicPr>
          <p:cNvPr id="13" name="图片 12"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8"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
        <p:nvSpPr>
          <p:cNvPr id="7"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长竖线无内框">
    <p:spTree>
      <p:nvGrpSpPr>
        <p:cNvPr id="1" name=""/>
        <p:cNvGrpSpPr/>
        <p:nvPr/>
      </p:nvGrpSpPr>
      <p:grpSpPr>
        <a:xfrm>
          <a:off x="0" y="0"/>
          <a:ext cx="0" cy="0"/>
          <a:chOff x="0" y="0"/>
          <a:chExt cx="0" cy="0"/>
        </a:xfrm>
      </p:grpSpPr>
      <p:sp>
        <p:nvSpPr>
          <p:cNvPr id="10"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cxnSp>
        <p:nvCxnSpPr>
          <p:cNvPr id="15"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6"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7" name="图片 16"/>
          <p:cNvPicPr>
            <a:picLocks noChangeAspect="1"/>
          </p:cNvPicPr>
          <p:nvPr userDrawn="1"/>
        </p:nvPicPr>
        <p:blipFill>
          <a:blip r:embed="rId2"/>
          <a:stretch>
            <a:fillRect/>
          </a:stretch>
        </p:blipFill>
        <p:spPr>
          <a:xfrm>
            <a:off x="9426575" y="0"/>
            <a:ext cx="1016000" cy="1016000"/>
          </a:xfrm>
          <a:prstGeom prst="rect">
            <a:avLst/>
          </a:prstGeom>
        </p:spPr>
      </p:pic>
      <p:pic>
        <p:nvPicPr>
          <p:cNvPr id="18" name="图片 17"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19"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20"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准有内框－白">
    <p:spTree>
      <p:nvGrpSpPr>
        <p:cNvPr id="1" name=""/>
        <p:cNvGrpSpPr/>
        <p:nvPr/>
      </p:nvGrpSpPr>
      <p:grpSpPr>
        <a:xfrm>
          <a:off x="0" y="0"/>
          <a:ext cx="0" cy="0"/>
          <a:chOff x="0" y="0"/>
          <a:chExt cx="0" cy="0"/>
        </a:xfrm>
      </p:grpSpPr>
      <p:sp>
        <p:nvSpPr>
          <p:cNvPr id="10"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sp>
        <p:nvSpPr>
          <p:cNvPr id="12" name="矩形 11"/>
          <p:cNvSpPr/>
          <p:nvPr userDrawn="1"/>
        </p:nvSpPr>
        <p:spPr>
          <a:xfrm>
            <a:off x="1544176" y="1797735"/>
            <a:ext cx="655693" cy="79089"/>
          </a:xfrm>
          <a:prstGeom prst="rect">
            <a:avLst/>
          </a:prstGeom>
          <a:solidFill>
            <a:srgbClr val="76C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3" name="直线连接符 22"/>
          <p:cNvCxnSpPr/>
          <p:nvPr userDrawn="1"/>
        </p:nvCxnSpPr>
        <p:spPr>
          <a:xfrm>
            <a:off x="1544176" y="1797736"/>
            <a:ext cx="0" cy="3301026"/>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4"/>
          <p:cNvCxnSpPr/>
          <p:nvPr userDrawn="1"/>
        </p:nvCxnSpPr>
        <p:spPr>
          <a:xfrm>
            <a:off x="1544176" y="1797736"/>
            <a:ext cx="4448999" cy="0"/>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6"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7" name="图片 16"/>
          <p:cNvPicPr>
            <a:picLocks noChangeAspect="1"/>
          </p:cNvPicPr>
          <p:nvPr userDrawn="1"/>
        </p:nvPicPr>
        <p:blipFill>
          <a:blip r:embed="rId2"/>
          <a:stretch>
            <a:fillRect/>
          </a:stretch>
        </p:blipFill>
        <p:spPr>
          <a:xfrm>
            <a:off x="9426575" y="0"/>
            <a:ext cx="1016000" cy="1016000"/>
          </a:xfrm>
          <a:prstGeom prst="rect">
            <a:avLst/>
          </a:prstGeom>
        </p:spPr>
      </p:pic>
      <p:pic>
        <p:nvPicPr>
          <p:cNvPr id="18" name="图片 17"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19"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20"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准有内框－灰">
    <p:spTree>
      <p:nvGrpSpPr>
        <p:cNvPr id="1" name=""/>
        <p:cNvGrpSpPr/>
        <p:nvPr/>
      </p:nvGrpSpPr>
      <p:grpSpPr>
        <a:xfrm>
          <a:off x="0" y="0"/>
          <a:ext cx="0" cy="0"/>
          <a:chOff x="0" y="0"/>
          <a:chExt cx="0" cy="0"/>
        </a:xfrm>
      </p:grpSpPr>
      <p:sp>
        <p:nvSpPr>
          <p:cNvPr id="13" name="矩形 12"/>
          <p:cNvSpPr/>
          <p:nvPr userDrawn="1"/>
        </p:nvSpPr>
        <p:spPr>
          <a:xfrm>
            <a:off x="0" y="778644"/>
            <a:ext cx="9080615" cy="509193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sp>
        <p:nvSpPr>
          <p:cNvPr id="9" name="矩形 8"/>
          <p:cNvSpPr/>
          <p:nvPr userDrawn="1"/>
        </p:nvSpPr>
        <p:spPr>
          <a:xfrm>
            <a:off x="1544176" y="1797735"/>
            <a:ext cx="655693" cy="79089"/>
          </a:xfrm>
          <a:prstGeom prst="rect">
            <a:avLst/>
          </a:prstGeom>
          <a:solidFill>
            <a:srgbClr val="76CA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0" name="直线连接符 22"/>
          <p:cNvCxnSpPr/>
          <p:nvPr userDrawn="1"/>
        </p:nvCxnSpPr>
        <p:spPr>
          <a:xfrm>
            <a:off x="1544176" y="1797736"/>
            <a:ext cx="0" cy="3301026"/>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4"/>
          <p:cNvCxnSpPr/>
          <p:nvPr userDrawn="1"/>
        </p:nvCxnSpPr>
        <p:spPr>
          <a:xfrm>
            <a:off x="1544176" y="1797736"/>
            <a:ext cx="4448999" cy="0"/>
          </a:xfrm>
          <a:prstGeom prst="line">
            <a:avLst/>
          </a:prstGeom>
          <a:ln w="6350">
            <a:solidFill>
              <a:srgbClr val="9E9E9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5"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6" name="图片 15"/>
          <p:cNvPicPr>
            <a:picLocks noChangeAspect="1"/>
          </p:cNvPicPr>
          <p:nvPr userDrawn="1"/>
        </p:nvPicPr>
        <p:blipFill>
          <a:blip r:embed="rId2"/>
          <a:stretch>
            <a:fillRect/>
          </a:stretch>
        </p:blipFill>
        <p:spPr>
          <a:xfrm>
            <a:off x="9426575" y="0"/>
            <a:ext cx="1016000" cy="1016000"/>
          </a:xfrm>
          <a:prstGeom prst="rect">
            <a:avLst/>
          </a:prstGeom>
        </p:spPr>
      </p:pic>
      <p:pic>
        <p:nvPicPr>
          <p:cNvPr id="17" name="图片 16"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25"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18"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准无内框">
    <p:spTree>
      <p:nvGrpSpPr>
        <p:cNvPr id="1" name=""/>
        <p:cNvGrpSpPr/>
        <p:nvPr/>
      </p:nvGrpSpPr>
      <p:grpSpPr>
        <a:xfrm>
          <a:off x="0" y="0"/>
          <a:ext cx="0" cy="0"/>
          <a:chOff x="0" y="0"/>
          <a:chExt cx="0" cy="0"/>
        </a:xfrm>
      </p:grpSpPr>
      <p:sp>
        <p:nvSpPr>
          <p:cNvPr id="13" name="矩形 12"/>
          <p:cNvSpPr/>
          <p:nvPr userDrawn="1"/>
        </p:nvSpPr>
        <p:spPr>
          <a:xfrm>
            <a:off x="0" y="778644"/>
            <a:ext cx="9080615" cy="5091931"/>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 name="标题 1"/>
          <p:cNvSpPr>
            <a:spLocks noGrp="1"/>
          </p:cNvSpPr>
          <p:nvPr>
            <p:ph type="title"/>
          </p:nvPr>
        </p:nvSpPr>
        <p:spPr>
          <a:xfrm>
            <a:off x="522129" y="235097"/>
            <a:ext cx="5307171" cy="420224"/>
          </a:xfrm>
        </p:spPr>
        <p:txBody>
          <a:bodyPr>
            <a:normAutofit/>
          </a:bodyPr>
          <a:lstStyle>
            <a:lvl1pPr algn="l">
              <a:defRPr sz="2000">
                <a:solidFill>
                  <a:srgbClr val="20AEE5"/>
                </a:solidFill>
                <a:latin typeface="思源黑体 CN Medium" panose="020B0600000000000000" pitchFamily="34" charset="-122"/>
                <a:ea typeface="思源黑体 CN Medium" panose="020B0600000000000000" pitchFamily="34" charset="-122"/>
                <a:cs typeface="Mukta Vaani Medium" panose="020B0000000000000000" pitchFamily="34" charset="0"/>
              </a:defRPr>
            </a:lvl1pPr>
          </a:lstStyle>
          <a:p>
            <a:r>
              <a:rPr lang="zh-CN" altLang="en-US" dirty="0"/>
              <a:t>单击此处编辑母版标题样式</a:t>
            </a:r>
          </a:p>
        </p:txBody>
      </p:sp>
      <p:cxnSp>
        <p:nvCxnSpPr>
          <p:cNvPr id="12" name="直线连接符 19"/>
          <p:cNvCxnSpPr/>
          <p:nvPr userDrawn="1"/>
        </p:nvCxnSpPr>
        <p:spPr>
          <a:xfrm>
            <a:off x="396880" y="0"/>
            <a:ext cx="0" cy="1624578"/>
          </a:xfrm>
          <a:prstGeom prst="line">
            <a:avLst/>
          </a:prstGeom>
          <a:ln w="6350">
            <a:solidFill>
              <a:srgbClr val="004FA3"/>
            </a:solidFill>
          </a:ln>
          <a:effectLst/>
        </p:spPr>
        <p:style>
          <a:lnRef idx="2">
            <a:schemeClr val="accent1"/>
          </a:lnRef>
          <a:fillRef idx="0">
            <a:schemeClr val="accent1"/>
          </a:fillRef>
          <a:effectRef idx="1">
            <a:schemeClr val="accent1"/>
          </a:effectRef>
          <a:fontRef idx="minor">
            <a:schemeClr val="tx1"/>
          </a:fontRef>
        </p:style>
      </p:cxnSp>
      <p:sp>
        <p:nvSpPr>
          <p:cNvPr id="15" name="副标题 2"/>
          <p:cNvSpPr>
            <a:spLocks noGrp="1"/>
          </p:cNvSpPr>
          <p:nvPr>
            <p:ph type="subTitle" idx="1"/>
          </p:nvPr>
        </p:nvSpPr>
        <p:spPr>
          <a:xfrm>
            <a:off x="1785542" y="2117536"/>
            <a:ext cx="5227377" cy="1500258"/>
          </a:xfrm>
        </p:spPr>
        <p:txBody>
          <a:bodyPr>
            <a:normAutofit/>
          </a:bodyPr>
          <a:lstStyle>
            <a:lvl1pPr marL="0" indent="0" algn="l">
              <a:buNone/>
              <a:defRPr lang="zh-CN" altLang="en-US" sz="2000" kern="1200" dirty="0">
                <a:solidFill>
                  <a:schemeClr val="tx1"/>
                </a:solidFill>
                <a:latin typeface="思源黑体 CN Normal" panose="020B0400000000000000" pitchFamily="34" charset="-122"/>
                <a:ea typeface="思源黑体 CN Normal" panose="020B0400000000000000"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pic>
        <p:nvPicPr>
          <p:cNvPr id="16" name="图片 15"/>
          <p:cNvPicPr>
            <a:picLocks noChangeAspect="1"/>
          </p:cNvPicPr>
          <p:nvPr userDrawn="1"/>
        </p:nvPicPr>
        <p:blipFill>
          <a:blip r:embed="rId2"/>
          <a:stretch>
            <a:fillRect/>
          </a:stretch>
        </p:blipFill>
        <p:spPr>
          <a:xfrm>
            <a:off x="9426575" y="0"/>
            <a:ext cx="1016000" cy="1016000"/>
          </a:xfrm>
          <a:prstGeom prst="rect">
            <a:avLst/>
          </a:prstGeom>
        </p:spPr>
      </p:pic>
      <p:pic>
        <p:nvPicPr>
          <p:cNvPr id="17" name="图片 16" descr="未标题-2.png"/>
          <p:cNvPicPr>
            <a:picLocks noChangeAspect="1"/>
          </p:cNvPicPr>
          <p:nvPr userDrawn="1"/>
        </p:nvPicPr>
        <p:blipFill>
          <a:blip r:embed="rId3" cstate="print"/>
          <a:stretch>
            <a:fillRect/>
          </a:stretch>
        </p:blipFill>
        <p:spPr>
          <a:xfrm>
            <a:off x="9426575" y="432070"/>
            <a:ext cx="583930" cy="583930"/>
          </a:xfrm>
          <a:prstGeom prst="rect">
            <a:avLst/>
          </a:prstGeom>
        </p:spPr>
      </p:pic>
      <p:sp>
        <p:nvSpPr>
          <p:cNvPr id="25" name="文本占位符 24"/>
          <p:cNvSpPr>
            <a:spLocks noGrp="1"/>
          </p:cNvSpPr>
          <p:nvPr>
            <p:ph type="body" sz="quarter" idx="13" hasCustomPrompt="1"/>
          </p:nvPr>
        </p:nvSpPr>
        <p:spPr>
          <a:xfrm>
            <a:off x="522129" y="883335"/>
            <a:ext cx="5887486" cy="537386"/>
          </a:xfrm>
        </p:spPr>
        <p:txBody>
          <a:bodyPr/>
          <a:lstStyle>
            <a:lvl1pPr marL="0" indent="0">
              <a:buNone/>
              <a:defRPr sz="3000">
                <a:solidFill>
                  <a:srgbClr val="20AEE5"/>
                </a:solidFill>
                <a:latin typeface="思源黑体 CN Light" panose="020B0300000000000000" pitchFamily="34" charset="-122"/>
                <a:ea typeface="思源黑体 CN Light" panose="020B0300000000000000" pitchFamily="34" charset="-122"/>
              </a:defRPr>
            </a:lvl1pPr>
          </a:lstStyle>
          <a:p>
            <a:pPr lvl="0"/>
            <a:r>
              <a:rPr lang="zh-CN" altLang="en-US" dirty="0"/>
              <a:t>编辑母版文本样式</a:t>
            </a:r>
          </a:p>
        </p:txBody>
      </p:sp>
      <p:sp>
        <p:nvSpPr>
          <p:cNvPr id="14" name="幻灯片编号占位符 5"/>
          <p:cNvSpPr txBox="1"/>
          <p:nvPr userDrawn="1"/>
        </p:nvSpPr>
        <p:spPr>
          <a:xfrm>
            <a:off x="7483847" y="5441154"/>
            <a:ext cx="2436601" cy="312553"/>
          </a:xfrm>
          <a:prstGeom prst="rect">
            <a:avLst/>
          </a:prstGeom>
        </p:spPr>
        <p:txBody>
          <a:bodyPr vert="horz" lIns="91440" tIns="45720" rIns="91440" bIns="45720" rtlCol="0" anchor="ctr"/>
          <a:lstStyle>
            <a:defPPr>
              <a:defRPr lang="zh-CN"/>
            </a:defPPr>
            <a:lvl1pPr marL="0" algn="r" defTabSz="457200" rtl="0" eaLnBrk="1" latinLnBrk="0" hangingPunct="1">
              <a:defRPr sz="1600" kern="1200">
                <a:solidFill>
                  <a:schemeClr val="bg1">
                    <a:lumMod val="50000"/>
                  </a:schemeClr>
                </a:solidFill>
                <a:latin typeface="Mukta Vaani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76BC4B-2DC6-7B49-B3A2-D171F11A7BDF}" type="slidenum">
              <a:rPr kumimoji="1" lang="zh-CN" altLang="en-US" smtClean="0"/>
              <a:t>‹#›</a:t>
            </a:fld>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893" y="3772390"/>
            <a:ext cx="8876189" cy="1165961"/>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824893" y="2488201"/>
            <a:ext cx="8876189" cy="1284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8B8B5487-0847-43F2-8530-1AFA5A28D727}" type="datetime1">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11" name="图片 10" descr="72200647.jpg"/>
          <p:cNvPicPr>
            <a:picLocks noChangeAspect="1"/>
          </p:cNvPicPr>
          <p:nvPr userDrawn="1"/>
        </p:nvPicPr>
        <p:blipFill rotWithShape="1">
          <a:blip r:embed="rId2" cstate="print">
            <a:alphaModFix amt="58000"/>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Effect>
                      <a14:saturation sat="0"/>
                    </a14:imgEffect>
                  </a14:imgLayer>
                </a14:imgProps>
              </a:ext>
            </a:extLst>
          </a:blip>
          <a:srcRect/>
          <a:stretch>
            <a:fillRect/>
          </a:stretch>
        </p:blipFill>
        <p:spPr>
          <a:xfrm>
            <a:off x="399923" y="408218"/>
            <a:ext cx="9636871" cy="2971479"/>
          </a:xfrm>
          <a:prstGeom prst="rect">
            <a:avLst/>
          </a:prstGeom>
        </p:spPr>
      </p:pic>
      <p:sp>
        <p:nvSpPr>
          <p:cNvPr id="6" name="矩形 5"/>
          <p:cNvSpPr/>
          <p:nvPr userDrawn="1"/>
        </p:nvSpPr>
        <p:spPr>
          <a:xfrm>
            <a:off x="399923" y="408219"/>
            <a:ext cx="9636871" cy="29714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2492406" y="3379698"/>
            <a:ext cx="7950169" cy="145637"/>
          </a:xfrm>
          <a:prstGeom prst="rect">
            <a:avLst/>
          </a:prstGeom>
          <a:solidFill>
            <a:srgbClr val="20AE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descr="未标题-2.png"/>
          <p:cNvPicPr>
            <a:picLocks noChangeAspect="1"/>
          </p:cNvPicPr>
          <p:nvPr userDrawn="1"/>
        </p:nvPicPr>
        <p:blipFill>
          <a:blip r:embed="rId4" cstate="print"/>
          <a:stretch>
            <a:fillRect/>
          </a:stretch>
        </p:blipFill>
        <p:spPr>
          <a:xfrm>
            <a:off x="578558" y="4784589"/>
            <a:ext cx="583930" cy="583930"/>
          </a:xfrm>
          <a:prstGeom prst="rect">
            <a:avLst/>
          </a:prstGeom>
        </p:spPr>
      </p:pic>
      <p:sp>
        <p:nvSpPr>
          <p:cNvPr id="10" name="副标题 2"/>
          <p:cNvSpPr>
            <a:spLocks noGrp="1"/>
          </p:cNvSpPr>
          <p:nvPr>
            <p:ph type="subTitle" idx="1"/>
          </p:nvPr>
        </p:nvSpPr>
        <p:spPr>
          <a:xfrm>
            <a:off x="3892718" y="4174993"/>
            <a:ext cx="6549857" cy="1500258"/>
          </a:xfrm>
        </p:spPr>
        <p:txBody>
          <a:bodyPr>
            <a:normAutofit/>
          </a:bodyPr>
          <a:lstStyle>
            <a:lvl1pPr marL="0" indent="0" algn="l" defTabSz="457200" rtl="0" eaLnBrk="1" latinLnBrk="0" hangingPunct="1">
              <a:lnSpc>
                <a:spcPts val="3360"/>
              </a:lnSpc>
              <a:buNone/>
              <a:defRPr lang="zh-CN" altLang="en-US" sz="3600" kern="1200" dirty="0">
                <a:solidFill>
                  <a:srgbClr val="59E3FA"/>
                </a:solidFill>
                <a:latin typeface="思源黑体 CN Medium"/>
                <a:ea typeface="思源黑体 CN Medium"/>
                <a:cs typeface="Source Han Sans CN Bo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
        <p:nvSpPr>
          <p:cNvPr id="17" name="文本占位符 16"/>
          <p:cNvSpPr>
            <a:spLocks noGrp="1"/>
          </p:cNvSpPr>
          <p:nvPr>
            <p:ph type="body" sz="quarter" idx="10"/>
          </p:nvPr>
        </p:nvSpPr>
        <p:spPr>
          <a:xfrm>
            <a:off x="999467" y="32668"/>
            <a:ext cx="2402697" cy="3430357"/>
          </a:xfrm>
        </p:spPr>
        <p:txBody>
          <a:bodyPr>
            <a:noAutofit/>
          </a:bodyPr>
          <a:lstStyle>
            <a:lvl1pPr marL="0" indent="0">
              <a:buNone/>
              <a:defRPr sz="24000">
                <a:solidFill>
                  <a:srgbClr val="20AEE5"/>
                </a:solidFill>
              </a:defRPr>
            </a:lvl1pPr>
          </a:lstStyle>
          <a:p>
            <a:pPr lvl="0"/>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195" y="1823684"/>
            <a:ext cx="8876189" cy="1258368"/>
          </a:xfrm>
        </p:spPr>
        <p:txBody>
          <a:bodyPr/>
          <a:lstStyle/>
          <a:p>
            <a:r>
              <a:rPr kumimoji="1" lang="zh-CN" altLang="en-US"/>
              <a:t>单击此处编辑母版标题样式</a:t>
            </a:r>
          </a:p>
        </p:txBody>
      </p:sp>
      <p:sp>
        <p:nvSpPr>
          <p:cNvPr id="3" name="副标题 2"/>
          <p:cNvSpPr>
            <a:spLocks noGrp="1"/>
          </p:cNvSpPr>
          <p:nvPr>
            <p:ph type="subTitle" idx="1"/>
          </p:nvPr>
        </p:nvSpPr>
        <p:spPr>
          <a:xfrm>
            <a:off x="1566388" y="3326660"/>
            <a:ext cx="7309803" cy="15002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0FB688D-F337-D848-9886-649E145B75B2}" type="datetimeFigureOut">
              <a:rPr kumimoji="1" lang="zh-CN" altLang="en-US" smtClean="0"/>
              <a:t>2025/2/12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0AE6C-AB9B-4222-88E1-8D389A852510}" type="datetimeFigureOut">
              <a:rPr lang="zh-CN" altLang="en-US" smtClean="0"/>
              <a:t>2025/2/12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14B653B-E945-4301-A232-A9CE41EA438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右上角+标题">
    <p:spTree>
      <p:nvGrpSpPr>
        <p:cNvPr id="1" name=""/>
        <p:cNvGrpSpPr/>
        <p:nvPr/>
      </p:nvGrpSpPr>
      <p:grpSpPr>
        <a:xfrm>
          <a:off x="0" y="0"/>
          <a:ext cx="0" cy="0"/>
          <a:chOff x="0" y="0"/>
          <a:chExt cx="0" cy="0"/>
        </a:xfrm>
      </p:grpSpPr>
      <p:pic>
        <p:nvPicPr>
          <p:cNvPr id="8" name="图片 7" descr="千图网_长城_图片编号37006007.jpg"/>
          <p:cNvPicPr>
            <a:picLocks noChangeAspect="1"/>
          </p:cNvPicPr>
          <p:nvPr userDrawn="1"/>
        </p:nvPicPr>
        <p:blipFill rotWithShape="1">
          <a:blip r:embed="rId2" cstate="hqprint">
            <a:alphaModFix amt="1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1101" y="1"/>
            <a:ext cx="10443677" cy="5876422"/>
          </a:xfrm>
          <a:prstGeom prst="rect">
            <a:avLst/>
          </a:prstGeom>
        </p:spPr>
      </p:pic>
      <p:pic>
        <p:nvPicPr>
          <p:cNvPr id="4" name="图片 3" descr="未标题-2.png"/>
          <p:cNvPicPr>
            <a:picLocks noChangeAspect="1"/>
          </p:cNvPicPr>
          <p:nvPr userDrawn="1"/>
        </p:nvPicPr>
        <p:blipFill>
          <a:blip r:embed="rId4" cstate="screen"/>
          <a:stretch>
            <a:fillRect/>
          </a:stretch>
        </p:blipFill>
        <p:spPr>
          <a:xfrm>
            <a:off x="9426576" y="433509"/>
            <a:ext cx="583930" cy="583595"/>
          </a:xfrm>
          <a:prstGeom prst="rect">
            <a:avLst/>
          </a:prstGeom>
        </p:spPr>
      </p:pic>
      <p:pic>
        <p:nvPicPr>
          <p:cNvPr id="5" name="图片 4"/>
          <p:cNvPicPr>
            <a:picLocks noChangeAspect="1"/>
          </p:cNvPicPr>
          <p:nvPr userDrawn="1"/>
        </p:nvPicPr>
        <p:blipFill>
          <a:blip r:embed="rId5"/>
          <a:stretch>
            <a:fillRect/>
          </a:stretch>
        </p:blipFill>
        <p:spPr>
          <a:xfrm>
            <a:off x="9426576" y="1687"/>
            <a:ext cx="1016000" cy="1015417"/>
          </a:xfrm>
          <a:prstGeom prst="rect">
            <a:avLst/>
          </a:prstGeom>
        </p:spPr>
      </p:pic>
      <p:sp>
        <p:nvSpPr>
          <p:cNvPr id="7" name="文本框 6"/>
          <p:cNvSpPr txBox="1"/>
          <p:nvPr userDrawn="1"/>
        </p:nvSpPr>
        <p:spPr>
          <a:xfrm>
            <a:off x="9774485" y="5515256"/>
            <a:ext cx="364202" cy="276679"/>
          </a:xfrm>
          <a:prstGeom prst="rect">
            <a:avLst/>
          </a:prstGeom>
          <a:noFill/>
        </p:spPr>
        <p:txBody>
          <a:bodyPr wrap="none">
            <a:spAutoFit/>
          </a:bodyPr>
          <a:lstStyle>
            <a:defPPr>
              <a:defRPr lang="zh-CN"/>
            </a:defPPr>
            <a:lvl1pPr eaLnBrk="1" hangingPunct="1">
              <a:defRPr sz="1200">
                <a:solidFill>
                  <a:srgbClr val="004C91"/>
                </a:solidFill>
                <a:latin typeface="Mukta Vaani Medium" panose="020B0000000000000000" pitchFamily="34" charset="0"/>
                <a:cs typeface="Mukta Vaani Medium" panose="020B0000000000000000" pitchFamily="34" charset="0"/>
              </a:defRPr>
            </a:lvl1pPr>
            <a:lvl2pPr marL="742950" indent="-285750"/>
            <a:lvl3pPr marL="1143000" indent="-228600"/>
            <a:lvl4pPr marL="1600200" indent="-228600"/>
            <a:lvl5pPr marL="2057400" indent="-22860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lvl="0"/>
            <a:fld id="{35E697F9-F6F9-43F0-B094-23D91CA04C37}" type="slidenum">
              <a:rPr lang="en-US" altLang="zh-CN" sz="1200" kern="1200" smtClean="0">
                <a:solidFill>
                  <a:srgbClr val="9E9E9F"/>
                </a:solidFill>
                <a:latin typeface="思源黑体 CN Normal"/>
                <a:ea typeface="思源黑体 CN Normal"/>
              </a:rPr>
              <a:t>‹#›</a:t>
            </a:fld>
            <a:endParaRPr lang="zh-CN" altLang="en-US" sz="1200" kern="1200" dirty="0">
              <a:solidFill>
                <a:srgbClr val="9E9E9F"/>
              </a:solidFill>
              <a:latin typeface="思源黑体 CN Normal"/>
              <a:ea typeface="思源黑体 CN Normal"/>
            </a:endParaRPr>
          </a:p>
        </p:txBody>
      </p:sp>
      <p:sp>
        <p:nvSpPr>
          <p:cNvPr id="6" name="文本占位符 6"/>
          <p:cNvSpPr>
            <a:spLocks noGrp="1"/>
          </p:cNvSpPr>
          <p:nvPr>
            <p:ph type="body" sz="quarter" idx="11"/>
          </p:nvPr>
        </p:nvSpPr>
        <p:spPr>
          <a:xfrm>
            <a:off x="467209" y="99839"/>
            <a:ext cx="8753441" cy="586764"/>
          </a:xfrm>
          <a:prstGeom prst="rect">
            <a:avLst/>
          </a:prstGeom>
        </p:spPr>
        <p:txBody>
          <a:bodyPr>
            <a:spAutoFit/>
          </a:bodyPr>
          <a:lstStyle>
            <a:lvl1pPr marL="0" indent="0" algn="l" defTabSz="782955" rtl="0" eaLnBrk="1" latinLnBrk="0" hangingPunct="1">
              <a:lnSpc>
                <a:spcPct val="150000"/>
              </a:lnSpc>
              <a:buFontTx/>
              <a:buNone/>
              <a:defRPr lang="zh-CN" altLang="en-US" sz="2395" kern="1200" dirty="0">
                <a:solidFill>
                  <a:srgbClr val="20AEE5"/>
                </a:solidFill>
                <a:latin typeface="思源黑体 CN Medium"/>
                <a:ea typeface="思源黑体 CN Medium"/>
                <a:cs typeface="Source Han Sans CN Bold Bold"/>
              </a:defRPr>
            </a:lvl1pPr>
          </a:lstStyle>
          <a:p>
            <a:pPr lvl="0"/>
            <a:r>
              <a:rPr lang="zh-CN" altLang="en-US" dirty="0"/>
              <a:t>单击此处编辑母版文本样式</a:t>
            </a: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右上角+标题">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9426576" y="1687"/>
            <a:ext cx="1016000" cy="1015417"/>
          </a:xfrm>
          <a:prstGeom prst="rect">
            <a:avLst/>
          </a:prstGeom>
        </p:spPr>
      </p:pic>
      <p:pic>
        <p:nvPicPr>
          <p:cNvPr id="8" name="图片 7" descr="千图网_长城_图片编号37006007.jpg"/>
          <p:cNvPicPr>
            <a:picLocks noChangeAspect="1"/>
          </p:cNvPicPr>
          <p:nvPr userDrawn="1"/>
        </p:nvPicPr>
        <p:blipFill rotWithShape="1">
          <a:blip r:embed="rId3" cstate="hqprint">
            <a:alphaModFix amt="16000"/>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1101" y="1"/>
            <a:ext cx="10443677" cy="5876422"/>
          </a:xfrm>
          <a:prstGeom prst="rect">
            <a:avLst/>
          </a:prstGeom>
        </p:spPr>
      </p:pic>
      <p:sp>
        <p:nvSpPr>
          <p:cNvPr id="7" name="文本框 6"/>
          <p:cNvSpPr txBox="1"/>
          <p:nvPr userDrawn="1"/>
        </p:nvSpPr>
        <p:spPr>
          <a:xfrm>
            <a:off x="9774485" y="5515256"/>
            <a:ext cx="388248" cy="276679"/>
          </a:xfrm>
          <a:prstGeom prst="rect">
            <a:avLst/>
          </a:prstGeom>
          <a:noFill/>
        </p:spPr>
        <p:txBody>
          <a:bodyPr wrap="none">
            <a:spAutoFit/>
          </a:bodyPr>
          <a:lstStyle>
            <a:defPPr>
              <a:defRPr lang="zh-CN"/>
            </a:defPPr>
            <a:lvl1pPr eaLnBrk="1" hangingPunct="1">
              <a:defRPr sz="1200">
                <a:solidFill>
                  <a:srgbClr val="004C91"/>
                </a:solidFill>
                <a:latin typeface="Mukta Vaani Medium" panose="020B0000000000000000" pitchFamily="34" charset="0"/>
                <a:cs typeface="Mukta Vaani Medium" panose="020B0000000000000000" pitchFamily="34" charset="0"/>
              </a:defRPr>
            </a:lvl1pPr>
            <a:lvl2pPr marL="742950" indent="-285750"/>
            <a:lvl3pPr marL="1143000" indent="-228600"/>
            <a:lvl4pPr marL="1600200" indent="-228600"/>
            <a:lvl5pPr marL="2057400" indent="-22860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pPr lvl="0"/>
            <a:fld id="{35E697F9-F6F9-43F0-B094-23D91CA04C37}" type="slidenum">
              <a:rPr lang="en-US" altLang="zh-CN" sz="1200" kern="1200" smtClean="0">
                <a:solidFill>
                  <a:srgbClr val="9E9E9F"/>
                </a:solidFill>
                <a:latin typeface="思源黑体 CN Normal"/>
                <a:ea typeface="思源黑体 CN Normal"/>
              </a:rPr>
              <a:t>‹#›</a:t>
            </a:fld>
            <a:endParaRPr lang="zh-CN" altLang="en-US" sz="1200" kern="1200" dirty="0">
              <a:solidFill>
                <a:srgbClr val="9E9E9F"/>
              </a:solidFill>
              <a:latin typeface="思源黑体 CN Normal"/>
              <a:ea typeface="思源黑体 CN Normal"/>
            </a:endParaRPr>
          </a:p>
        </p:txBody>
      </p:sp>
      <p:sp>
        <p:nvSpPr>
          <p:cNvPr id="6" name="文本占位符 6"/>
          <p:cNvSpPr>
            <a:spLocks noGrp="1"/>
          </p:cNvSpPr>
          <p:nvPr>
            <p:ph type="body" sz="quarter" idx="11"/>
          </p:nvPr>
        </p:nvSpPr>
        <p:spPr>
          <a:xfrm>
            <a:off x="467209" y="99839"/>
            <a:ext cx="8753441" cy="586764"/>
          </a:xfrm>
          <a:prstGeom prst="rect">
            <a:avLst/>
          </a:prstGeom>
        </p:spPr>
        <p:txBody>
          <a:bodyPr>
            <a:spAutoFit/>
          </a:bodyPr>
          <a:lstStyle>
            <a:lvl1pPr marL="0" indent="0" algn="l" defTabSz="782955" rtl="0" eaLnBrk="1" latinLnBrk="0" hangingPunct="1">
              <a:lnSpc>
                <a:spcPct val="150000"/>
              </a:lnSpc>
              <a:buFontTx/>
              <a:buNone/>
              <a:defRPr lang="zh-CN" altLang="en-US" sz="2395" kern="1200" dirty="0">
                <a:solidFill>
                  <a:srgbClr val="20AEE5"/>
                </a:solidFill>
                <a:latin typeface="思源黑体 CN Medium"/>
                <a:ea typeface="思源黑体 CN Medium"/>
                <a:cs typeface="Source Han Sans CN Bold Bold"/>
              </a:defRPr>
            </a:lvl1pPr>
          </a:lstStyle>
          <a:p>
            <a:pPr lvl="0"/>
            <a:r>
              <a:rPr lang="zh-CN" altLang="en-US" dirty="0"/>
              <a:t>单击此处编辑母版文本样式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596460" y="1030069"/>
            <a:ext cx="5279302" cy="29135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049805" y="1030069"/>
            <a:ext cx="5279302" cy="29135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4BF3C4A-C93E-4E9C-BFE2-3184965C9961}" type="datetime1">
              <a:rPr kumimoji="1" lang="zh-CN" altLang="en-US" smtClean="0"/>
              <a:t>2025/2/12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129" y="235096"/>
            <a:ext cx="9398318" cy="978429"/>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522131" y="1314085"/>
            <a:ext cx="4613951" cy="5476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522131" y="1861734"/>
            <a:ext cx="4613951" cy="33823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5304686" y="1314085"/>
            <a:ext cx="4615763" cy="5476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5304686" y="1861734"/>
            <a:ext cx="4615763" cy="33823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9E77E9B-8DDD-42E0-999E-62777860F843}" type="datetime1">
              <a:rPr kumimoji="1" lang="zh-CN" altLang="en-US" smtClean="0"/>
              <a:t>2025/2/12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68AD9ABC-254D-4D96-B19E-7FA2EBAA0DBC}" type="datetime1">
              <a:rPr kumimoji="1" lang="zh-CN" altLang="en-US" smtClean="0"/>
              <a:t>2025/2/12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8B7389-AB5B-4B2E-BFC9-367AEE57F98D}" type="datetime1">
              <a:rPr kumimoji="1" lang="zh-CN" altLang="en-US" smtClean="0"/>
              <a:t>2025/2/12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131" y="233736"/>
            <a:ext cx="3435535" cy="994737"/>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4082759" y="233738"/>
            <a:ext cx="5837689" cy="50103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522131" y="1228473"/>
            <a:ext cx="3435535" cy="4015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428CF72-EEC2-4F69-AA79-436DC62791E1}" type="datetime1">
              <a:rPr kumimoji="1" lang="zh-CN" altLang="en-US" smtClean="0"/>
              <a:t>2025/2/12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820" y="4109403"/>
            <a:ext cx="6265545" cy="4851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2046820" y="524548"/>
            <a:ext cx="6265545" cy="3522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2046820" y="4594541"/>
            <a:ext cx="6265545" cy="688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3D535016-FFF3-497A-BA60-74005583FA39}" type="datetime1">
              <a:rPr kumimoji="1" lang="zh-CN" altLang="en-US" smtClean="0"/>
              <a:t>2025/2/12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D76BC4B-2DC6-7B49-B3A2-D171F11A7BDF}"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2129" y="235096"/>
            <a:ext cx="9398318" cy="978429"/>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522129" y="1369801"/>
            <a:ext cx="9398318" cy="387430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522131" y="5441154"/>
            <a:ext cx="2436601" cy="312553"/>
          </a:xfrm>
          <a:prstGeom prst="rect">
            <a:avLst/>
          </a:prstGeom>
        </p:spPr>
        <p:txBody>
          <a:bodyPr vert="horz" lIns="91440" tIns="45720" rIns="91440" bIns="45720" rtlCol="0" anchor="ctr"/>
          <a:lstStyle>
            <a:lvl1pPr algn="l">
              <a:defRPr sz="1200">
                <a:solidFill>
                  <a:schemeClr val="tx1">
                    <a:tint val="75000"/>
                  </a:schemeClr>
                </a:solidFill>
              </a:defRPr>
            </a:lvl1pPr>
          </a:lstStyle>
          <a:p>
            <a:fld id="{E58770EB-442B-439E-B3A7-DA1C9AC66F31}" type="datetime1">
              <a:rPr kumimoji="1" lang="zh-CN" altLang="en-US" smtClean="0"/>
              <a:t>2025/2/12</a:t>
            </a:fld>
            <a:endParaRPr kumimoji="1" lang="zh-CN" altLang="en-US"/>
          </a:p>
        </p:txBody>
      </p:sp>
      <p:sp>
        <p:nvSpPr>
          <p:cNvPr id="5" name="页脚占位符 4"/>
          <p:cNvSpPr>
            <a:spLocks noGrp="1"/>
          </p:cNvSpPr>
          <p:nvPr>
            <p:ph type="ftr" sz="quarter" idx="3"/>
          </p:nvPr>
        </p:nvSpPr>
        <p:spPr>
          <a:xfrm>
            <a:off x="3567882" y="5441154"/>
            <a:ext cx="3306815" cy="31255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7483847" y="5441154"/>
            <a:ext cx="2436601" cy="312553"/>
          </a:xfrm>
          <a:prstGeom prst="rect">
            <a:avLst/>
          </a:prstGeom>
        </p:spPr>
        <p:txBody>
          <a:bodyPr vert="horz" lIns="91440" tIns="45720" rIns="91440" bIns="45720" rtlCol="0" anchor="ctr"/>
          <a:lstStyle>
            <a:lvl1pPr algn="r">
              <a:defRPr sz="1200">
                <a:solidFill>
                  <a:schemeClr val="tx1">
                    <a:tint val="75000"/>
                  </a:schemeClr>
                </a:solidFill>
              </a:defRPr>
            </a:lvl1pPr>
          </a:lstStyle>
          <a:p>
            <a:fld id="{3D76BC4B-2DC6-7B49-B3A2-D171F11A7BDF}"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2129" y="235096"/>
            <a:ext cx="9398318" cy="978429"/>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522129" y="1369801"/>
            <a:ext cx="9398318" cy="387430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522131" y="5441154"/>
            <a:ext cx="2436601" cy="312553"/>
          </a:xfrm>
          <a:prstGeom prst="rect">
            <a:avLst/>
          </a:prstGeom>
        </p:spPr>
        <p:txBody>
          <a:bodyPr vert="horz" lIns="91440" tIns="45720" rIns="91440" bIns="45720" rtlCol="0" anchor="ctr"/>
          <a:lstStyle>
            <a:lvl1pPr algn="l">
              <a:defRPr sz="1200">
                <a:solidFill>
                  <a:schemeClr val="tx1">
                    <a:tint val="75000"/>
                  </a:schemeClr>
                </a:solidFill>
              </a:defRPr>
            </a:lvl1pPr>
          </a:lstStyle>
          <a:p>
            <a:fld id="{10FB688D-F337-D848-9886-649E145B75B2}" type="datetimeFigureOut">
              <a:rPr kumimoji="1" lang="zh-CN" altLang="en-US" smtClean="0"/>
              <a:t>2025/2/12</a:t>
            </a:fld>
            <a:endParaRPr kumimoji="1" lang="zh-CN" altLang="en-US"/>
          </a:p>
        </p:txBody>
      </p:sp>
      <p:sp>
        <p:nvSpPr>
          <p:cNvPr id="5" name="页脚占位符 4"/>
          <p:cNvSpPr>
            <a:spLocks noGrp="1"/>
          </p:cNvSpPr>
          <p:nvPr>
            <p:ph type="ftr" sz="quarter" idx="3"/>
          </p:nvPr>
        </p:nvSpPr>
        <p:spPr>
          <a:xfrm>
            <a:off x="3567882" y="5441154"/>
            <a:ext cx="3306815" cy="31255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7483847" y="5441154"/>
            <a:ext cx="2436601" cy="312553"/>
          </a:xfrm>
          <a:prstGeom prst="rect">
            <a:avLst/>
          </a:prstGeom>
        </p:spPr>
        <p:txBody>
          <a:bodyPr vert="horz" lIns="91440" tIns="45720" rIns="91440" bIns="45720" rtlCol="0" anchor="ctr"/>
          <a:lstStyle>
            <a:lvl1pPr algn="r">
              <a:defRPr sz="1600">
                <a:solidFill>
                  <a:schemeClr val="bg1">
                    <a:lumMod val="50000"/>
                  </a:schemeClr>
                </a:solidFill>
                <a:latin typeface="Mukta Vaani Regular"/>
              </a:defRPr>
            </a:lvl1pPr>
          </a:lstStyle>
          <a:p>
            <a:fld id="{3D76BC4B-2DC6-7B49-B3A2-D171F11A7BDF}"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2129" y="235096"/>
            <a:ext cx="9398318" cy="978429"/>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522129" y="1369801"/>
            <a:ext cx="9398318" cy="387430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522131" y="5441154"/>
            <a:ext cx="2436601" cy="312553"/>
          </a:xfrm>
          <a:prstGeom prst="rect">
            <a:avLst/>
          </a:prstGeom>
        </p:spPr>
        <p:txBody>
          <a:bodyPr vert="horz" lIns="91440" tIns="45720" rIns="91440" bIns="45720" rtlCol="0" anchor="ctr"/>
          <a:lstStyle>
            <a:lvl1pPr algn="l">
              <a:defRPr sz="1200">
                <a:solidFill>
                  <a:schemeClr val="tx1">
                    <a:tint val="75000"/>
                  </a:schemeClr>
                </a:solidFill>
              </a:defRPr>
            </a:lvl1pPr>
          </a:lstStyle>
          <a:p>
            <a:fld id="{10FB688D-F337-D848-9886-649E145B75B2}" type="datetimeFigureOut">
              <a:rPr kumimoji="1" lang="zh-CN" altLang="en-US" smtClean="0"/>
              <a:t>2025/2/12</a:t>
            </a:fld>
            <a:endParaRPr kumimoji="1" lang="zh-CN" altLang="en-US"/>
          </a:p>
        </p:txBody>
      </p:sp>
      <p:sp>
        <p:nvSpPr>
          <p:cNvPr id="5" name="页脚占位符 4"/>
          <p:cNvSpPr>
            <a:spLocks noGrp="1"/>
          </p:cNvSpPr>
          <p:nvPr>
            <p:ph type="ftr" sz="quarter" idx="3"/>
          </p:nvPr>
        </p:nvSpPr>
        <p:spPr>
          <a:xfrm>
            <a:off x="3567882" y="5441154"/>
            <a:ext cx="3306815" cy="31255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7483847" y="5441154"/>
            <a:ext cx="2436601" cy="312553"/>
          </a:xfrm>
          <a:prstGeom prst="rect">
            <a:avLst/>
          </a:prstGeom>
        </p:spPr>
        <p:txBody>
          <a:bodyPr vert="horz" lIns="91440" tIns="45720" rIns="91440" bIns="45720" rtlCol="0" anchor="ctr"/>
          <a:lstStyle>
            <a:lvl1pPr algn="r">
              <a:defRPr sz="1600">
                <a:solidFill>
                  <a:schemeClr val="bg1">
                    <a:lumMod val="50000"/>
                  </a:schemeClr>
                </a:solidFill>
                <a:latin typeface="Mukta Vaani Regular"/>
              </a:defRPr>
            </a:lvl1pPr>
          </a:lstStyle>
          <a:p>
            <a:fld id="{3D76BC4B-2DC6-7B49-B3A2-D171F11A7BDF}"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ipfray.com/right-sizing-judicial-frand-determinations-one-patent-at-a-time-one-country-worldwide-or-even-pools/" TargetMode="Externa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hyperlink" Target="https://ipfray.com/upc-german-and-other-courts-should-thwart-uk-interim-license-imperialism-with-ex-parte-preliminary-injunctions-over-any-affected-patents/" TargetMode="Externa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2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4.jpe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358917974.jpg"/>
          <p:cNvPicPr>
            <a:picLocks noChangeAspect="1"/>
          </p:cNvPicPr>
          <p:nvPr/>
        </p:nvPicPr>
        <p:blipFill rotWithShape="1">
          <a:blip r:embed="rId3" cstate="screen">
            <a:alphaModFix amt="93000"/>
          </a:blip>
          <a:srcRect/>
          <a:stretch>
            <a:fillRect/>
          </a:stretch>
        </p:blipFill>
        <p:spPr>
          <a:xfrm>
            <a:off x="0" y="25205"/>
            <a:ext cx="6380792" cy="5867203"/>
          </a:xfrm>
          <a:prstGeom prst="rect">
            <a:avLst/>
          </a:prstGeom>
        </p:spPr>
      </p:pic>
      <p:grpSp>
        <p:nvGrpSpPr>
          <p:cNvPr id="8" name="组合 7">
            <a:extLst>
              <a:ext uri="{FF2B5EF4-FFF2-40B4-BE49-F238E27FC236}">
                <a16:creationId xmlns:a16="http://schemas.microsoft.com/office/drawing/2014/main" id="{B0E03F6C-4678-E79C-4A40-362818B8F998}"/>
              </a:ext>
            </a:extLst>
          </p:cNvPr>
          <p:cNvGrpSpPr/>
          <p:nvPr/>
        </p:nvGrpSpPr>
        <p:grpSpPr>
          <a:xfrm>
            <a:off x="6190715" y="4409439"/>
            <a:ext cx="4251859" cy="1475589"/>
            <a:chOff x="5591127" y="3104342"/>
            <a:chExt cx="4438831" cy="2780687"/>
          </a:xfrm>
        </p:grpSpPr>
        <p:pic>
          <p:nvPicPr>
            <p:cNvPr id="3" name="图片 2" descr="千图网_长城_图片编号37006007.jpg"/>
            <p:cNvPicPr>
              <a:picLocks noChangeAspect="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rcRect r="-1"/>
            <a:stretch>
              <a:fillRect/>
            </a:stretch>
          </p:blipFill>
          <p:spPr>
            <a:xfrm>
              <a:off x="5591128" y="3104342"/>
              <a:ext cx="4438830" cy="2780687"/>
            </a:xfrm>
            <a:prstGeom prst="rect">
              <a:avLst/>
            </a:prstGeom>
          </p:spPr>
        </p:pic>
        <p:sp>
          <p:nvSpPr>
            <p:cNvPr id="11" name="矩形 10"/>
            <p:cNvSpPr/>
            <p:nvPr/>
          </p:nvSpPr>
          <p:spPr>
            <a:xfrm>
              <a:off x="5591127" y="3115733"/>
              <a:ext cx="4438202" cy="2750120"/>
            </a:xfrm>
            <a:prstGeom prst="rect">
              <a:avLst/>
            </a:prstGeom>
            <a:solidFill>
              <a:srgbClr val="20AEE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800"/>
            </a:p>
          </p:txBody>
        </p:sp>
      </p:grpSp>
      <p:grpSp>
        <p:nvGrpSpPr>
          <p:cNvPr id="2" name="组合 1">
            <a:extLst>
              <a:ext uri="{FF2B5EF4-FFF2-40B4-BE49-F238E27FC236}">
                <a16:creationId xmlns:a16="http://schemas.microsoft.com/office/drawing/2014/main" id="{C36265A8-BA95-D98D-D9AF-6FB92674FDBF}"/>
              </a:ext>
            </a:extLst>
          </p:cNvPr>
          <p:cNvGrpSpPr/>
          <p:nvPr/>
        </p:nvGrpSpPr>
        <p:grpSpPr>
          <a:xfrm>
            <a:off x="0" y="-14453"/>
            <a:ext cx="6190717" cy="4429937"/>
            <a:chOff x="443804" y="-14452"/>
            <a:chExt cx="5147324" cy="2359295"/>
          </a:xfrm>
        </p:grpSpPr>
        <p:pic>
          <p:nvPicPr>
            <p:cNvPr id="17" name="图片 16" descr="23974255.jpg"/>
            <p:cNvPicPr>
              <a:picLocks noChangeAspect="1"/>
            </p:cNvPicPr>
            <p:nvPr/>
          </p:nvPicPr>
          <p:blipFill rotWithShape="1">
            <a:blip r:embed="rId6" cstate="screen">
              <a:duotone>
                <a:schemeClr val="accent1">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a:xfrm>
              <a:off x="443804" y="0"/>
              <a:ext cx="5147324" cy="2337464"/>
            </a:xfrm>
            <a:prstGeom prst="rect">
              <a:avLst/>
            </a:prstGeom>
          </p:spPr>
        </p:pic>
        <p:sp>
          <p:nvSpPr>
            <p:cNvPr id="12" name="矩形 11"/>
            <p:cNvSpPr/>
            <p:nvPr/>
          </p:nvSpPr>
          <p:spPr>
            <a:xfrm>
              <a:off x="443805" y="-14452"/>
              <a:ext cx="5147322" cy="2359295"/>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800"/>
            </a:p>
          </p:txBody>
        </p:sp>
      </p:grpSp>
      <p:pic>
        <p:nvPicPr>
          <p:cNvPr id="7" name="图片 6">
            <a:extLst>
              <a:ext uri="{FF2B5EF4-FFF2-40B4-BE49-F238E27FC236}">
                <a16:creationId xmlns:a16="http://schemas.microsoft.com/office/drawing/2014/main" id="{52421C0C-DD9B-940D-A758-042620B62AD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260361" y="138911"/>
            <a:ext cx="2769597" cy="529151"/>
          </a:xfrm>
          <a:prstGeom prst="rect">
            <a:avLst/>
          </a:prstGeom>
        </p:spPr>
      </p:pic>
      <p:sp>
        <p:nvSpPr>
          <p:cNvPr id="9" name="文本框 8">
            <a:extLst>
              <a:ext uri="{FF2B5EF4-FFF2-40B4-BE49-F238E27FC236}">
                <a16:creationId xmlns:a16="http://schemas.microsoft.com/office/drawing/2014/main" id="{D1332ED0-4A39-A7A8-13AB-7978D3CC5979}"/>
              </a:ext>
            </a:extLst>
          </p:cNvPr>
          <p:cNvSpPr txBox="1"/>
          <p:nvPr/>
        </p:nvSpPr>
        <p:spPr>
          <a:xfrm>
            <a:off x="518758" y="295888"/>
            <a:ext cx="5343275" cy="2308324"/>
          </a:xfrm>
          <a:prstGeom prst="rect">
            <a:avLst/>
          </a:prstGeom>
          <a:noFill/>
        </p:spPr>
        <p:txBody>
          <a:bodyPr wrap="square">
            <a:spAutoFit/>
          </a:bodyPr>
          <a:lstStyle/>
          <a:p>
            <a:pPr algn="ctr"/>
            <a:r>
              <a:rPr lang="en-US" altLang="ja-JP" sz="3600" b="1" dirty="0">
                <a:solidFill>
                  <a:schemeClr val="bg1"/>
                </a:solidFill>
                <a:latin typeface="Eras Bold ITC" panose="020B0907030504020204" pitchFamily="34" charset="0"/>
              </a:rPr>
              <a:t>Cross-Border </a:t>
            </a:r>
            <a:r>
              <a:rPr lang="en-US" altLang="zh-CN" sz="3600" b="1" dirty="0">
                <a:solidFill>
                  <a:schemeClr val="bg1"/>
                </a:solidFill>
                <a:latin typeface="Eras Bold ITC" panose="020B0907030504020204" pitchFamily="34" charset="0"/>
              </a:rPr>
              <a:t>Patent</a:t>
            </a:r>
            <a:r>
              <a:rPr lang="en-US" altLang="ja-JP" sz="3600" b="1" dirty="0">
                <a:solidFill>
                  <a:schemeClr val="bg1"/>
                </a:solidFill>
                <a:latin typeface="Eras Bold ITC" panose="020B0907030504020204" pitchFamily="34" charset="0"/>
              </a:rPr>
              <a:t> Enforcement By China Supreme People’s Court</a:t>
            </a:r>
            <a:endParaRPr lang="zh-CN" altLang="en-US" sz="3600" b="1" dirty="0">
              <a:solidFill>
                <a:schemeClr val="bg1"/>
              </a:solidFill>
              <a:latin typeface="Eras Bold ITC" panose="020B0907030504020204" pitchFamily="34" charset="0"/>
            </a:endParaRPr>
          </a:p>
        </p:txBody>
      </p:sp>
      <p:sp>
        <p:nvSpPr>
          <p:cNvPr id="14" name="文本框 13">
            <a:extLst>
              <a:ext uri="{FF2B5EF4-FFF2-40B4-BE49-F238E27FC236}">
                <a16:creationId xmlns:a16="http://schemas.microsoft.com/office/drawing/2014/main" id="{A9ECB4BF-03BA-6C66-83C9-D011DBEEB9A6}"/>
              </a:ext>
            </a:extLst>
          </p:cNvPr>
          <p:cNvSpPr txBox="1"/>
          <p:nvPr/>
        </p:nvSpPr>
        <p:spPr>
          <a:xfrm>
            <a:off x="2" y="3004161"/>
            <a:ext cx="6190715" cy="1107996"/>
          </a:xfrm>
          <a:prstGeom prst="rect">
            <a:avLst/>
          </a:prstGeom>
          <a:noFill/>
        </p:spPr>
        <p:txBody>
          <a:bodyPr wrap="square">
            <a:spAutoFit/>
          </a:bodyPr>
          <a:lstStyle/>
          <a:p>
            <a:pPr algn="ctr">
              <a:defRPr sz="4200">
                <a:latin typeface="Source Han Sans CN Bold Bold"/>
                <a:ea typeface="Source Han Sans CN Bold Bold"/>
                <a:cs typeface="Source Han Sans CN Bold Bold"/>
                <a:sym typeface="Source Han Sans CN Bold Bold"/>
              </a:defRPr>
            </a:pPr>
            <a:r>
              <a:rPr lang="en-US" altLang="zh-CN" sz="2400" b="1" i="0" dirty="0">
                <a:solidFill>
                  <a:schemeClr val="accent5">
                    <a:lumMod val="40000"/>
                    <a:lumOff val="60000"/>
                  </a:schemeClr>
                </a:solidFill>
                <a:effectLst/>
                <a:latin typeface="Montserrat-Bold"/>
              </a:rPr>
              <a:t>2025 ASEAN IPA </a:t>
            </a:r>
          </a:p>
          <a:p>
            <a:pPr algn="ctr">
              <a:defRPr sz="4200">
                <a:latin typeface="Source Han Sans CN Bold Bold"/>
                <a:ea typeface="Source Han Sans CN Bold Bold"/>
                <a:cs typeface="Source Han Sans CN Bold Bold"/>
                <a:sym typeface="Source Han Sans CN Bold Bold"/>
              </a:defRPr>
            </a:pPr>
            <a:r>
              <a:rPr lang="en-US" altLang="zh-CN" sz="1400" b="1" i="0" dirty="0">
                <a:solidFill>
                  <a:schemeClr val="accent5">
                    <a:lumMod val="40000"/>
                    <a:lumOff val="60000"/>
                  </a:schemeClr>
                </a:solidFill>
                <a:effectLst/>
                <a:latin typeface="Montserrat-Bold"/>
              </a:rPr>
              <a:t>ANNUAL GENERAL MEETING AND CONFERENCE</a:t>
            </a:r>
            <a:r>
              <a:rPr lang="en-US" altLang="zh-CN" sz="1400" dirty="0">
                <a:solidFill>
                  <a:schemeClr val="accent5">
                    <a:lumMod val="40000"/>
                    <a:lumOff val="60000"/>
                  </a:schemeClr>
                </a:solidFill>
              </a:rPr>
              <a:t> </a:t>
            </a:r>
          </a:p>
          <a:p>
            <a:pPr algn="ctr">
              <a:defRPr sz="4200">
                <a:latin typeface="Source Han Sans CN Bold Bold"/>
                <a:ea typeface="Source Han Sans CN Bold Bold"/>
                <a:cs typeface="Source Han Sans CN Bold Bold"/>
                <a:sym typeface="Source Han Sans CN Bold Bold"/>
              </a:defRPr>
            </a:pPr>
            <a:r>
              <a:rPr lang="en-US" altLang="zh-CN" sz="1400" b="1" dirty="0">
                <a:solidFill>
                  <a:schemeClr val="accent5">
                    <a:lumMod val="40000"/>
                    <a:lumOff val="60000"/>
                  </a:schemeClr>
                </a:solidFill>
                <a:latin typeface="Montserrat-Bold"/>
              </a:rPr>
              <a:t>Session 1, 15 FEBRUARY 2025</a:t>
            </a:r>
          </a:p>
          <a:p>
            <a:pPr algn="ctr">
              <a:defRPr sz="4200">
                <a:latin typeface="Source Han Sans CN Bold Bold"/>
                <a:ea typeface="Source Han Sans CN Bold Bold"/>
                <a:cs typeface="Source Han Sans CN Bold Bold"/>
                <a:sym typeface="Source Han Sans CN Bold Bold"/>
              </a:defRPr>
            </a:pPr>
            <a:r>
              <a:rPr lang="en-US" altLang="zh-CN" sz="1400" b="1" i="0" dirty="0">
                <a:solidFill>
                  <a:schemeClr val="accent5">
                    <a:lumMod val="40000"/>
                    <a:lumOff val="60000"/>
                  </a:schemeClr>
                </a:solidFill>
                <a:effectLst/>
                <a:latin typeface="Montserrat-Bold"/>
              </a:rPr>
              <a:t>SIEM REAP, KINGDOM OF CAMBODIA</a:t>
            </a:r>
            <a:r>
              <a:rPr lang="en-US" altLang="zh-CN" sz="1400" dirty="0">
                <a:solidFill>
                  <a:schemeClr val="accent5">
                    <a:lumMod val="40000"/>
                    <a:lumOff val="60000"/>
                  </a:schemeClr>
                </a:solidFill>
              </a:rPr>
              <a:t> </a:t>
            </a:r>
            <a:endParaRPr lang="en-US" altLang="zh-CN" sz="1400" b="1" dirty="0">
              <a:solidFill>
                <a:schemeClr val="accent5">
                  <a:lumMod val="40000"/>
                  <a:lumOff val="60000"/>
                </a:schemeClr>
              </a:solidFill>
              <a:latin typeface="Montserrat-Bold"/>
            </a:endParaRPr>
          </a:p>
        </p:txBody>
      </p:sp>
      <p:sp>
        <p:nvSpPr>
          <p:cNvPr id="16" name="文本框 15">
            <a:extLst>
              <a:ext uri="{FF2B5EF4-FFF2-40B4-BE49-F238E27FC236}">
                <a16:creationId xmlns:a16="http://schemas.microsoft.com/office/drawing/2014/main" id="{67CDEA00-A252-48D6-CEB6-A6D50B87385C}"/>
              </a:ext>
            </a:extLst>
          </p:cNvPr>
          <p:cNvSpPr txBox="1"/>
          <p:nvPr/>
        </p:nvSpPr>
        <p:spPr>
          <a:xfrm>
            <a:off x="6190149" y="4815433"/>
            <a:ext cx="4252425" cy="830997"/>
          </a:xfrm>
          <a:prstGeom prst="rect">
            <a:avLst/>
          </a:prstGeom>
          <a:noFill/>
        </p:spPr>
        <p:txBody>
          <a:bodyPr wrap="square">
            <a:spAutoFit/>
          </a:bodyPr>
          <a:lstStyle/>
          <a:p>
            <a:pPr algn="ctr">
              <a:defRPr sz="4200">
                <a:latin typeface="Source Han Sans CN Bold Bold"/>
                <a:ea typeface="Source Han Sans CN Bold Bold"/>
                <a:cs typeface="Source Han Sans CN Bold Bold"/>
                <a:sym typeface="Source Han Sans CN Bold Bold"/>
              </a:defRPr>
            </a:pPr>
            <a:r>
              <a:rPr lang="en-US" altLang="zh-CN" sz="1600" b="1" dirty="0">
                <a:solidFill>
                  <a:srgbClr val="FFFFFF"/>
                </a:solidFill>
                <a:latin typeface="Eras Bold ITC" panose="020B0907030504020204" pitchFamily="34" charset="0"/>
              </a:rPr>
              <a:t>Xinlei (Shirley) WANG</a:t>
            </a:r>
          </a:p>
          <a:p>
            <a:pPr algn="ctr">
              <a:defRPr sz="4200">
                <a:latin typeface="Source Han Sans CN Bold Bold"/>
                <a:ea typeface="Source Han Sans CN Bold Bold"/>
                <a:cs typeface="Source Han Sans CN Bold Bold"/>
                <a:sym typeface="Source Han Sans CN Bold Bold"/>
              </a:defRPr>
            </a:pPr>
            <a:r>
              <a:rPr lang="en-US" altLang="zh-CN" sz="1600" b="1" dirty="0">
                <a:solidFill>
                  <a:srgbClr val="FFFFFF"/>
                </a:solidFill>
                <a:latin typeface="Eras Bold ITC" panose="020B0907030504020204" pitchFamily="34" charset="0"/>
              </a:rPr>
              <a:t>CCPIT PATENT &amp; TRADEMARK LAW OFFICE</a:t>
            </a:r>
            <a:r>
              <a:rPr lang="en-US" altLang="zh-CN" sz="1600" dirty="0">
                <a:latin typeface="Eras Bold ITC" panose="020B0907030504020204" pitchFamily="34" charset="0"/>
              </a:rPr>
              <a:t> </a:t>
            </a:r>
            <a:endParaRPr lang="en-US" altLang="zh-CN" sz="1600" b="1" dirty="0">
              <a:solidFill>
                <a:schemeClr val="bg1"/>
              </a:solidFill>
              <a:latin typeface="Eras Bold ITC" panose="020B0907030504020204" pitchFamily="34" charset="0"/>
            </a:endParaRPr>
          </a:p>
        </p:txBody>
      </p:sp>
    </p:spTree>
    <p:extLst>
      <p:ext uri="{BB962C8B-B14F-4D97-AF65-F5344CB8AC3E}">
        <p14:creationId xmlns:p14="http://schemas.microsoft.com/office/powerpoint/2010/main" val="24894206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04F83195-A7EA-AE81-945E-6F951D45510D}"/>
              </a:ext>
            </a:extLst>
          </p:cNvPr>
          <p:cNvGrpSpPr/>
          <p:nvPr/>
        </p:nvGrpSpPr>
        <p:grpSpPr>
          <a:xfrm>
            <a:off x="-1" y="0"/>
            <a:ext cx="9281505" cy="715619"/>
            <a:chOff x="1257296" y="30503"/>
            <a:chExt cx="7311975" cy="715619"/>
          </a:xfrm>
        </p:grpSpPr>
        <p:grpSp>
          <p:nvGrpSpPr>
            <p:cNvPr id="51" name="组合 50">
              <a:extLst>
                <a:ext uri="{FF2B5EF4-FFF2-40B4-BE49-F238E27FC236}">
                  <a16:creationId xmlns:a16="http://schemas.microsoft.com/office/drawing/2014/main" id="{5E7E8839-CB27-6756-C834-BA5DE83CA37A}"/>
                </a:ext>
              </a:extLst>
            </p:cNvPr>
            <p:cNvGrpSpPr/>
            <p:nvPr/>
          </p:nvGrpSpPr>
          <p:grpSpPr>
            <a:xfrm rot="5400000">
              <a:off x="4555473" y="-3267674"/>
              <a:ext cx="715619" cy="7311973"/>
              <a:chOff x="2516007" y="597446"/>
              <a:chExt cx="2460008" cy="4675680"/>
            </a:xfrm>
          </p:grpSpPr>
          <p:pic>
            <p:nvPicPr>
              <p:cNvPr id="53" name="图片 52" descr="23974255.jpg">
                <a:extLst>
                  <a:ext uri="{FF2B5EF4-FFF2-40B4-BE49-F238E27FC236}">
                    <a16:creationId xmlns:a16="http://schemas.microsoft.com/office/drawing/2014/main" id="{96AA0FB7-64E9-F663-7940-588EBE075882}"/>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54" name="矩形 53">
                <a:extLst>
                  <a:ext uri="{FF2B5EF4-FFF2-40B4-BE49-F238E27FC236}">
                    <a16:creationId xmlns:a16="http://schemas.microsoft.com/office/drawing/2014/main" id="{386D963C-4A97-F03D-E028-CD3DC9AC67D9}"/>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52" name="Shape 119">
              <a:extLst>
                <a:ext uri="{FF2B5EF4-FFF2-40B4-BE49-F238E27FC236}">
                  <a16:creationId xmlns:a16="http://schemas.microsoft.com/office/drawing/2014/main" id="{56ACA47D-CFE6-CD15-7127-74BDE925B038}"/>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3. OPPO v Sharp 2021, CN Jurisdiction on SEP Global Rate</a:t>
              </a:r>
            </a:p>
          </p:txBody>
        </p:sp>
      </p:grpSp>
      <p:cxnSp>
        <p:nvCxnSpPr>
          <p:cNvPr id="2" name="直接箭头连接符 1">
            <a:extLst>
              <a:ext uri="{FF2B5EF4-FFF2-40B4-BE49-F238E27FC236}">
                <a16:creationId xmlns:a16="http://schemas.microsoft.com/office/drawing/2014/main" id="{FA7DD50E-69D9-E4F4-27EE-62A587B0ACC7}"/>
              </a:ext>
            </a:extLst>
          </p:cNvPr>
          <p:cNvCxnSpPr>
            <a:cxnSpLocks/>
          </p:cNvCxnSpPr>
          <p:nvPr/>
        </p:nvCxnSpPr>
        <p:spPr>
          <a:xfrm>
            <a:off x="908623" y="1368585"/>
            <a:ext cx="0" cy="3708000"/>
          </a:xfrm>
          <a:prstGeom prst="straightConnector1">
            <a:avLst/>
          </a:prstGeom>
          <a:ln w="6350">
            <a:prstDash val="dashDot"/>
            <a:tailEnd type="triangle"/>
          </a:ln>
        </p:spPr>
        <p:style>
          <a:lnRef idx="2">
            <a:schemeClr val="dk1"/>
          </a:lnRef>
          <a:fillRef idx="0">
            <a:schemeClr val="dk1"/>
          </a:fillRef>
          <a:effectRef idx="1">
            <a:schemeClr val="dk1"/>
          </a:effectRef>
          <a:fontRef idx="minor">
            <a:schemeClr val="tx1"/>
          </a:fontRef>
        </p:style>
      </p:cxnSp>
      <p:sp>
        <p:nvSpPr>
          <p:cNvPr id="3" name="文本框 2">
            <a:extLst>
              <a:ext uri="{FF2B5EF4-FFF2-40B4-BE49-F238E27FC236}">
                <a16:creationId xmlns:a16="http://schemas.microsoft.com/office/drawing/2014/main" id="{746D447E-0DCC-FDA6-78EE-AF1D5FFAA2EF}"/>
              </a:ext>
            </a:extLst>
          </p:cNvPr>
          <p:cNvSpPr txBox="1"/>
          <p:nvPr/>
        </p:nvSpPr>
        <p:spPr>
          <a:xfrm>
            <a:off x="1126864" y="1458360"/>
            <a:ext cx="8591518"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2018 Unwired Planet v. Huawei, UK court set SEP global rates without consent of HW</a:t>
            </a:r>
            <a:endParaRPr lang="zh-CN" altLang="en-US" sz="1400" dirty="0">
              <a:latin typeface="Eras Bold ITC" panose="020B0907030504020204" pitchFamily="34" charset="0"/>
              <a:cs typeface="Aharoni" panose="02010803020104030203" pitchFamily="2" charset="-79"/>
            </a:endParaRPr>
          </a:p>
        </p:txBody>
      </p:sp>
      <p:sp>
        <p:nvSpPr>
          <p:cNvPr id="4" name="椭圆 3">
            <a:extLst>
              <a:ext uri="{FF2B5EF4-FFF2-40B4-BE49-F238E27FC236}">
                <a16:creationId xmlns:a16="http://schemas.microsoft.com/office/drawing/2014/main" id="{2793BEE8-A4B5-0B66-3DEE-97C18F92051D}"/>
              </a:ext>
            </a:extLst>
          </p:cNvPr>
          <p:cNvSpPr/>
          <p:nvPr/>
        </p:nvSpPr>
        <p:spPr>
          <a:xfrm>
            <a:off x="854623" y="1558249"/>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a:extLst>
              <a:ext uri="{FF2B5EF4-FFF2-40B4-BE49-F238E27FC236}">
                <a16:creationId xmlns:a16="http://schemas.microsoft.com/office/drawing/2014/main" id="{300AB12D-DF31-092B-5869-DEF720F11553}"/>
              </a:ext>
            </a:extLst>
          </p:cNvPr>
          <p:cNvSpPr txBox="1"/>
          <p:nvPr/>
        </p:nvSpPr>
        <p:spPr>
          <a:xfrm>
            <a:off x="1126865" y="3517334"/>
            <a:ext cx="8756523"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2022 Oppo v Nokia, SPC affirmed right to set global FRAND rate</a:t>
            </a:r>
            <a:endParaRPr lang="zh-CN" altLang="en-US" sz="1400" dirty="0">
              <a:latin typeface="Eras Bold ITC" panose="020B0907030504020204" pitchFamily="34" charset="0"/>
              <a:cs typeface="Aharoni" panose="02010803020104030203" pitchFamily="2" charset="-79"/>
            </a:endParaRPr>
          </a:p>
        </p:txBody>
      </p:sp>
      <p:sp>
        <p:nvSpPr>
          <p:cNvPr id="6" name="椭圆 5">
            <a:extLst>
              <a:ext uri="{FF2B5EF4-FFF2-40B4-BE49-F238E27FC236}">
                <a16:creationId xmlns:a16="http://schemas.microsoft.com/office/drawing/2014/main" id="{7ADA0F13-BB18-1065-3E7A-6FFBBC91B75F}"/>
              </a:ext>
            </a:extLst>
          </p:cNvPr>
          <p:cNvSpPr/>
          <p:nvPr/>
        </p:nvSpPr>
        <p:spPr>
          <a:xfrm>
            <a:off x="854623" y="2935675"/>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7" name="文本框 6">
            <a:extLst>
              <a:ext uri="{FF2B5EF4-FFF2-40B4-BE49-F238E27FC236}">
                <a16:creationId xmlns:a16="http://schemas.microsoft.com/office/drawing/2014/main" id="{9E513612-ECD5-0E5D-FF20-8A4F64398C73}"/>
              </a:ext>
            </a:extLst>
          </p:cNvPr>
          <p:cNvSpPr txBox="1"/>
          <p:nvPr/>
        </p:nvSpPr>
        <p:spPr>
          <a:xfrm>
            <a:off x="1126865" y="2835786"/>
            <a:ext cx="8591519"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2021 Oppo v Sharp, SPC affirmed right to set global FRAND rates</a:t>
            </a:r>
          </a:p>
        </p:txBody>
      </p:sp>
      <p:sp>
        <p:nvSpPr>
          <p:cNvPr id="8" name="椭圆 7">
            <a:extLst>
              <a:ext uri="{FF2B5EF4-FFF2-40B4-BE49-F238E27FC236}">
                <a16:creationId xmlns:a16="http://schemas.microsoft.com/office/drawing/2014/main" id="{48CC8FB0-D4B0-F909-E384-4C1DCADD9556}"/>
              </a:ext>
            </a:extLst>
          </p:cNvPr>
          <p:cNvSpPr/>
          <p:nvPr/>
        </p:nvSpPr>
        <p:spPr>
          <a:xfrm>
            <a:off x="854623" y="3612660"/>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a:extLst>
              <a:ext uri="{FF2B5EF4-FFF2-40B4-BE49-F238E27FC236}">
                <a16:creationId xmlns:a16="http://schemas.microsoft.com/office/drawing/2014/main" id="{A2841F9E-E27B-915E-102F-083A2E6C60F1}"/>
              </a:ext>
            </a:extLst>
          </p:cNvPr>
          <p:cNvSpPr txBox="1"/>
          <p:nvPr/>
        </p:nvSpPr>
        <p:spPr>
          <a:xfrm>
            <a:off x="1126863" y="4168351"/>
            <a:ext cx="8591519" cy="307777"/>
          </a:xfrm>
          <a:prstGeom prst="rect">
            <a:avLst/>
          </a:prstGeom>
          <a:noFill/>
        </p:spPr>
        <p:txBody>
          <a:bodyPr wrap="square" rtlCol="0">
            <a:spAutoFit/>
          </a:bodyPr>
          <a:lstStyle>
            <a:defPPr>
              <a:defRPr lang="zh-CN"/>
            </a:defPPr>
            <a:lvl1pPr>
              <a:defRPr sz="1400">
                <a:solidFill>
                  <a:srgbClr val="1938F3"/>
                </a:solidFill>
                <a:latin typeface="Eras Bold ITC" panose="020B0907030504020204" pitchFamily="34" charset="0"/>
                <a:cs typeface="Aharoni" panose="02010803020104030203" pitchFamily="2" charset="-79"/>
              </a:defRPr>
            </a:lvl1pPr>
          </a:lstStyle>
          <a:p>
            <a:r>
              <a:rPr lang="en-US" altLang="zh-CN" dirty="0">
                <a:solidFill>
                  <a:schemeClr val="tx1"/>
                </a:solidFill>
              </a:rPr>
              <a:t>2023 Oppo v IDC, SPC affirmed right to set global FRNAD rate</a:t>
            </a:r>
            <a:endParaRPr lang="zh-CN" altLang="en-US" dirty="0">
              <a:solidFill>
                <a:schemeClr val="tx1"/>
              </a:solidFill>
            </a:endParaRPr>
          </a:p>
        </p:txBody>
      </p:sp>
      <p:sp>
        <p:nvSpPr>
          <p:cNvPr id="10" name="椭圆 9">
            <a:extLst>
              <a:ext uri="{FF2B5EF4-FFF2-40B4-BE49-F238E27FC236}">
                <a16:creationId xmlns:a16="http://schemas.microsoft.com/office/drawing/2014/main" id="{F41DBB36-DE79-87FD-61D3-8B81FDCA070C}"/>
              </a:ext>
            </a:extLst>
          </p:cNvPr>
          <p:cNvSpPr/>
          <p:nvPr/>
        </p:nvSpPr>
        <p:spPr>
          <a:xfrm>
            <a:off x="854621" y="4268240"/>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12" name="文本框 11">
            <a:extLst>
              <a:ext uri="{FF2B5EF4-FFF2-40B4-BE49-F238E27FC236}">
                <a16:creationId xmlns:a16="http://schemas.microsoft.com/office/drawing/2014/main" id="{8BF9509F-1998-3D0F-E393-C556BA96BE47}"/>
              </a:ext>
            </a:extLst>
          </p:cNvPr>
          <p:cNvSpPr txBox="1"/>
          <p:nvPr/>
        </p:nvSpPr>
        <p:spPr>
          <a:xfrm>
            <a:off x="1526655" y="1762353"/>
            <a:ext cx="8517729" cy="880306"/>
          </a:xfrm>
          <a:prstGeom prst="rect">
            <a:avLst/>
          </a:prstGeom>
          <a:noFill/>
        </p:spPr>
        <p:txBody>
          <a:bodyPr wrap="square">
            <a:spAutoFit/>
          </a:bodyPr>
          <a:lstStyle/>
          <a:p>
            <a:pPr>
              <a:lnSpc>
                <a:spcPct val="125000"/>
              </a:lnSpc>
            </a:pPr>
            <a:r>
              <a:rPr lang="en-US" altLang="zh-CN" sz="1400" i="0" dirty="0">
                <a:solidFill>
                  <a:srgbClr val="000000"/>
                </a:solidFill>
                <a:effectLst/>
                <a:latin typeface="Source Sans Pro" panose="020B0503030403020204" pitchFamily="34" charset="0"/>
              </a:rPr>
              <a:t>“</a:t>
            </a:r>
            <a:r>
              <a:rPr lang="en-US" altLang="zh-CN" sz="1400" i="1" dirty="0">
                <a:solidFill>
                  <a:srgbClr val="000000"/>
                </a:solidFill>
                <a:effectLst/>
                <a:latin typeface="Source Sans Pro" panose="020B0503030403020204" pitchFamily="34" charset="0"/>
              </a:rPr>
              <a:t>It was a total invitation to forum-shopping to say that no matter how tiny the percentage of global sales generated by the implementer in the UK might be, the UK should make a global FRAND determination</a:t>
            </a:r>
            <a:r>
              <a:rPr lang="en-US" altLang="zh-CN" sz="1400" i="0" dirty="0">
                <a:solidFill>
                  <a:srgbClr val="000000"/>
                </a:solidFill>
                <a:effectLst/>
                <a:latin typeface="Source Sans Pro" panose="020B0503030403020204" pitchFamily="34" charset="0"/>
              </a:rPr>
              <a:t>” (</a:t>
            </a:r>
            <a:r>
              <a:rPr lang="en-US" altLang="zh-CN" sz="1400" dirty="0">
                <a:hlinkClick r:id="rId5"/>
              </a:rPr>
              <a:t>Right-sizing judicial FRAND determinations: one patent at a time? one country? worldwide? or even pools? – </a:t>
            </a:r>
            <a:r>
              <a:rPr lang="en-US" altLang="zh-CN" sz="1400" dirty="0" err="1">
                <a:hlinkClick r:id="rId5"/>
              </a:rPr>
              <a:t>ip</a:t>
            </a:r>
            <a:r>
              <a:rPr lang="en-US" altLang="zh-CN" sz="1400" dirty="0">
                <a:hlinkClick r:id="rId5"/>
              </a:rPr>
              <a:t> fray</a:t>
            </a:r>
            <a:r>
              <a:rPr lang="en-US" altLang="zh-CN" sz="1400" dirty="0"/>
              <a:t>)</a:t>
            </a:r>
            <a:endParaRPr lang="zh-CN" altLang="en-US" sz="1400" dirty="0"/>
          </a:p>
        </p:txBody>
      </p:sp>
    </p:spTree>
    <p:extLst>
      <p:ext uri="{BB962C8B-B14F-4D97-AF65-F5344CB8AC3E}">
        <p14:creationId xmlns:p14="http://schemas.microsoft.com/office/powerpoint/2010/main" val="3539714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04F83195-A7EA-AE81-945E-6F951D45510D}"/>
              </a:ext>
            </a:extLst>
          </p:cNvPr>
          <p:cNvGrpSpPr/>
          <p:nvPr/>
        </p:nvGrpSpPr>
        <p:grpSpPr>
          <a:xfrm>
            <a:off x="-1" y="0"/>
            <a:ext cx="9281505" cy="715619"/>
            <a:chOff x="1257296" y="30503"/>
            <a:chExt cx="7311975" cy="715619"/>
          </a:xfrm>
        </p:grpSpPr>
        <p:grpSp>
          <p:nvGrpSpPr>
            <p:cNvPr id="51" name="组合 50">
              <a:extLst>
                <a:ext uri="{FF2B5EF4-FFF2-40B4-BE49-F238E27FC236}">
                  <a16:creationId xmlns:a16="http://schemas.microsoft.com/office/drawing/2014/main" id="{5E7E8839-CB27-6756-C834-BA5DE83CA37A}"/>
                </a:ext>
              </a:extLst>
            </p:cNvPr>
            <p:cNvGrpSpPr/>
            <p:nvPr/>
          </p:nvGrpSpPr>
          <p:grpSpPr>
            <a:xfrm rot="5400000">
              <a:off x="4555473" y="-3267674"/>
              <a:ext cx="715619" cy="7311973"/>
              <a:chOff x="2516007" y="597446"/>
              <a:chExt cx="2460008" cy="4675680"/>
            </a:xfrm>
          </p:grpSpPr>
          <p:pic>
            <p:nvPicPr>
              <p:cNvPr id="53" name="图片 52" descr="23974255.jpg">
                <a:extLst>
                  <a:ext uri="{FF2B5EF4-FFF2-40B4-BE49-F238E27FC236}">
                    <a16:creationId xmlns:a16="http://schemas.microsoft.com/office/drawing/2014/main" id="{96AA0FB7-64E9-F663-7940-588EBE075882}"/>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54" name="矩形 53">
                <a:extLst>
                  <a:ext uri="{FF2B5EF4-FFF2-40B4-BE49-F238E27FC236}">
                    <a16:creationId xmlns:a16="http://schemas.microsoft.com/office/drawing/2014/main" id="{386D963C-4A97-F03D-E028-CD3DC9AC67D9}"/>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52" name="Shape 119">
              <a:extLst>
                <a:ext uri="{FF2B5EF4-FFF2-40B4-BE49-F238E27FC236}">
                  <a16:creationId xmlns:a16="http://schemas.microsoft.com/office/drawing/2014/main" id="{56ACA47D-CFE6-CD15-7127-74BDE925B038}"/>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3. OPPO v Sharp 2021, CN Jurisdiction on SEP Global Rate</a:t>
              </a:r>
            </a:p>
          </p:txBody>
        </p:sp>
      </p:grpSp>
      <p:sp>
        <p:nvSpPr>
          <p:cNvPr id="2" name="文本框 1">
            <a:extLst>
              <a:ext uri="{FF2B5EF4-FFF2-40B4-BE49-F238E27FC236}">
                <a16:creationId xmlns:a16="http://schemas.microsoft.com/office/drawing/2014/main" id="{FE7F8379-FB68-3D02-6F26-0B5829B24ECB}"/>
              </a:ext>
            </a:extLst>
          </p:cNvPr>
          <p:cNvSpPr txBox="1"/>
          <p:nvPr/>
        </p:nvSpPr>
        <p:spPr>
          <a:xfrm>
            <a:off x="486419" y="1301886"/>
            <a:ext cx="8781334" cy="4092018"/>
          </a:xfrm>
          <a:prstGeom prst="rect">
            <a:avLst/>
          </a:prstGeom>
          <a:solidFill>
            <a:schemeClr val="bg2">
              <a:lumMod val="90000"/>
            </a:schemeClr>
          </a:solidFill>
        </p:spPr>
        <p:txBody>
          <a:bodyPr wrap="square">
            <a:spAutoFit/>
          </a:bodyPr>
          <a:lstStyle/>
          <a:p>
            <a:pPr>
              <a:lnSpc>
                <a:spcPct val="200000"/>
              </a:lnSpc>
            </a:pPr>
            <a:r>
              <a:rPr lang="en-US" altLang="zh-CN" sz="2000" dirty="0">
                <a:latin typeface="Eras Bold ITC" panose="020B0907030504020204" pitchFamily="34" charset="0"/>
                <a:ea typeface="Segoe UI Black" panose="020B0A02040204020203" pitchFamily="34" charset="0"/>
              </a:rPr>
              <a:t>SPC opinion: </a:t>
            </a:r>
            <a:br>
              <a:rPr lang="en-US" altLang="zh-CN" sz="1400" dirty="0">
                <a:latin typeface="Eras Bold ITC" panose="020B0907030504020204" pitchFamily="34" charset="0"/>
                <a:ea typeface="Segoe UI Black" panose="020B0A02040204020203" pitchFamily="34" charset="0"/>
              </a:rPr>
            </a:br>
            <a:r>
              <a:rPr lang="en-US" altLang="zh-CN" sz="1400" dirty="0">
                <a:latin typeface="Eras Bold ITC" panose="020B0907030504020204" pitchFamily="34" charset="0"/>
                <a:ea typeface="Segoe UI Black" panose="020B0A02040204020203" pitchFamily="34" charset="0"/>
              </a:rPr>
              <a:t>Chinese court has the power to set SEP global rates, because:</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parties have the </a:t>
            </a:r>
            <a:r>
              <a:rPr lang="en-US" altLang="zh-CN" sz="1400" dirty="0">
                <a:solidFill>
                  <a:srgbClr val="C00000"/>
                </a:solidFill>
                <a:latin typeface="Eras Bold ITC" panose="020B0907030504020204" pitchFamily="34" charset="0"/>
                <a:ea typeface="Segoe UI Black" panose="020B0A02040204020203" pitchFamily="34" charset="0"/>
              </a:rPr>
              <a:t>willingness</a:t>
            </a:r>
            <a:r>
              <a:rPr lang="en-US" altLang="zh-CN" sz="1400" dirty="0">
                <a:latin typeface="Eras Bold ITC" panose="020B0907030504020204" pitchFamily="34" charset="0"/>
                <a:ea typeface="Segoe UI Black" panose="020B0A02040204020203" pitchFamily="34" charset="0"/>
              </a:rPr>
              <a:t> to set SEP global licensing rate because they had been engaged in SEP global rates negotiation;</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absolute/relative majority of SEPs are patents </a:t>
            </a:r>
            <a:r>
              <a:rPr lang="en-US" altLang="zh-CN" sz="1400" dirty="0">
                <a:solidFill>
                  <a:srgbClr val="C00000"/>
                </a:solidFill>
                <a:latin typeface="Eras Bold ITC" panose="020B0907030504020204" pitchFamily="34" charset="0"/>
                <a:ea typeface="Segoe UI Black" panose="020B0A02040204020203" pitchFamily="34" charset="0"/>
              </a:rPr>
              <a:t>granted in China</a:t>
            </a:r>
            <a:r>
              <a:rPr lang="en-US" altLang="zh-CN" sz="1400" dirty="0">
                <a:latin typeface="Eras Bold ITC" panose="020B0907030504020204" pitchFamily="34" charset="0"/>
                <a:ea typeface="Segoe UI Black" panose="020B0A02040204020203" pitchFamily="34" charset="0"/>
              </a:rPr>
              <a:t>;</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China is the main place of </a:t>
            </a:r>
            <a:r>
              <a:rPr lang="en-US" altLang="zh-CN" sz="1400" dirty="0">
                <a:solidFill>
                  <a:srgbClr val="C00000"/>
                </a:solidFill>
                <a:latin typeface="Eras Bold ITC" panose="020B0907030504020204" pitchFamily="34" charset="0"/>
                <a:ea typeface="Segoe UI Black" panose="020B0A02040204020203" pitchFamily="34" charset="0"/>
              </a:rPr>
              <a:t>SEP implementation and main source of revenue</a:t>
            </a:r>
            <a:r>
              <a:rPr lang="en-US" altLang="zh-CN" sz="1400" dirty="0">
                <a:latin typeface="Eras Bold ITC" panose="020B0907030504020204" pitchFamily="34" charset="0"/>
                <a:ea typeface="Segoe UI Black" panose="020B0A02040204020203" pitchFamily="34" charset="0"/>
              </a:rPr>
              <a:t>;</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China is the place of SEP </a:t>
            </a:r>
            <a:r>
              <a:rPr lang="en-US" altLang="zh-CN" sz="1400" dirty="0">
                <a:solidFill>
                  <a:srgbClr val="C00000"/>
                </a:solidFill>
                <a:latin typeface="Eras Bold ITC" panose="020B0907030504020204" pitchFamily="34" charset="0"/>
                <a:ea typeface="Segoe UI Black" panose="020B0A02040204020203" pitchFamily="34" charset="0"/>
              </a:rPr>
              <a:t>negotiation</a:t>
            </a:r>
            <a:r>
              <a:rPr lang="en-US" altLang="zh-CN" sz="1400" dirty="0">
                <a:latin typeface="Eras Bold ITC" panose="020B0907030504020204" pitchFamily="34" charset="0"/>
                <a:ea typeface="Segoe UI Black" panose="020B0A02040204020203" pitchFamily="34" charset="0"/>
              </a:rPr>
              <a:t> between the parties;</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China is the place of the </a:t>
            </a:r>
            <a:r>
              <a:rPr lang="en-US" altLang="zh-CN" sz="1400" dirty="0">
                <a:solidFill>
                  <a:srgbClr val="C00000"/>
                </a:solidFill>
                <a:latin typeface="Eras Bold ITC" panose="020B0907030504020204" pitchFamily="34" charset="0"/>
                <a:ea typeface="Segoe UI Black" panose="020B0A02040204020203" pitchFamily="34" charset="0"/>
              </a:rPr>
              <a:t>property</a:t>
            </a:r>
            <a:r>
              <a:rPr lang="en-US" altLang="zh-CN" sz="1400" dirty="0">
                <a:latin typeface="Eras Bold ITC" panose="020B0907030504020204" pitchFamily="34" charset="0"/>
                <a:ea typeface="Segoe UI Black" panose="020B0A02040204020203" pitchFamily="34" charset="0"/>
              </a:rPr>
              <a:t> that can be seized or enforced from the implementer. </a:t>
            </a:r>
          </a:p>
          <a:p>
            <a:pPr>
              <a:lnSpc>
                <a:spcPct val="200000"/>
              </a:lnSpc>
            </a:pPr>
            <a:endParaRPr lang="en-US" altLang="zh-CN" sz="1400" dirty="0">
              <a:latin typeface="Eras Bold ITC" panose="020B0907030504020204" pitchFamily="34" charset="0"/>
              <a:ea typeface="Segoe UI Black" panose="020B0A02040204020203" pitchFamily="34" charset="0"/>
            </a:endParaRPr>
          </a:p>
        </p:txBody>
      </p:sp>
    </p:spTree>
    <p:extLst>
      <p:ext uri="{BB962C8B-B14F-4D97-AF65-F5344CB8AC3E}">
        <p14:creationId xmlns:p14="http://schemas.microsoft.com/office/powerpoint/2010/main" val="12644781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832EB1E-196E-C513-E124-C0DC66D04771}"/>
              </a:ext>
            </a:extLst>
          </p:cNvPr>
          <p:cNvGrpSpPr/>
          <p:nvPr/>
        </p:nvGrpSpPr>
        <p:grpSpPr>
          <a:xfrm>
            <a:off x="0" y="0"/>
            <a:ext cx="7879404" cy="715619"/>
            <a:chOff x="1257296" y="30503"/>
            <a:chExt cx="7311975" cy="715619"/>
          </a:xfrm>
        </p:grpSpPr>
        <p:grpSp>
          <p:nvGrpSpPr>
            <p:cNvPr id="4" name="组合 3">
              <a:extLst>
                <a:ext uri="{FF2B5EF4-FFF2-40B4-BE49-F238E27FC236}">
                  <a16:creationId xmlns:a16="http://schemas.microsoft.com/office/drawing/2014/main" id="{CD0CE840-3D1F-7F7C-2BAC-DB75CC3764DD}"/>
                </a:ext>
              </a:extLst>
            </p:cNvPr>
            <p:cNvGrpSpPr/>
            <p:nvPr/>
          </p:nvGrpSpPr>
          <p:grpSpPr>
            <a:xfrm rot="5400000">
              <a:off x="4555473" y="-3267674"/>
              <a:ext cx="715619" cy="7311973"/>
              <a:chOff x="2516007" y="597446"/>
              <a:chExt cx="2460008" cy="4675680"/>
            </a:xfrm>
          </p:grpSpPr>
          <p:pic>
            <p:nvPicPr>
              <p:cNvPr id="6" name="图片 5" descr="23974255.jpg">
                <a:extLst>
                  <a:ext uri="{FF2B5EF4-FFF2-40B4-BE49-F238E27FC236}">
                    <a16:creationId xmlns:a16="http://schemas.microsoft.com/office/drawing/2014/main" id="{3EBB7365-0F50-2968-2F3B-0DEDAB611883}"/>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7" name="矩形 6">
                <a:extLst>
                  <a:ext uri="{FF2B5EF4-FFF2-40B4-BE49-F238E27FC236}">
                    <a16:creationId xmlns:a16="http://schemas.microsoft.com/office/drawing/2014/main" id="{D589ADA4-33A9-D321-6309-6FDF4C4A9B01}"/>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5" name="Shape 119">
              <a:extLst>
                <a:ext uri="{FF2B5EF4-FFF2-40B4-BE49-F238E27FC236}">
                  <a16:creationId xmlns:a16="http://schemas.microsoft.com/office/drawing/2014/main" id="{7D722CD4-4EBE-BDD9-AD83-AEB74B370E6A}"/>
                </a:ext>
              </a:extLst>
            </p:cNvPr>
            <p:cNvSpPr/>
            <p:nvPr/>
          </p:nvSpPr>
          <p:spPr>
            <a:xfrm>
              <a:off x="1257296" y="62857"/>
              <a:ext cx="7311975" cy="589905"/>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3200" b="1" dirty="0">
                  <a:solidFill>
                    <a:schemeClr val="bg1"/>
                  </a:solidFill>
                  <a:latin typeface="Eras Bold ITC" panose="020B0907030504020204" pitchFamily="34" charset="0"/>
                  <a:ea typeface="思源黑体 CN Medium"/>
                </a:rPr>
                <a:t>Judicial Overreach In SEP Litigation </a:t>
              </a:r>
              <a:endParaRPr lang="zh-CN" altLang="en-US" sz="3200" b="1" dirty="0">
                <a:solidFill>
                  <a:schemeClr val="bg1"/>
                </a:solidFill>
                <a:latin typeface="Mukta Vaani Medium"/>
                <a:ea typeface="思源黑体 CN Medium"/>
              </a:endParaRPr>
            </a:p>
          </p:txBody>
        </p:sp>
      </p:grpSp>
      <p:sp>
        <p:nvSpPr>
          <p:cNvPr id="12" name="文本框 11">
            <a:extLst>
              <a:ext uri="{FF2B5EF4-FFF2-40B4-BE49-F238E27FC236}">
                <a16:creationId xmlns:a16="http://schemas.microsoft.com/office/drawing/2014/main" id="{782D15D1-C812-95AF-7827-8720911FB29B}"/>
              </a:ext>
            </a:extLst>
          </p:cNvPr>
          <p:cNvSpPr txBox="1"/>
          <p:nvPr/>
        </p:nvSpPr>
        <p:spPr>
          <a:xfrm>
            <a:off x="182879" y="746614"/>
            <a:ext cx="10098158" cy="49192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1" strike="noStrike" kern="1200" cap="none" spc="0" normalizeH="0" baseline="0" noProof="0" dirty="0">
                <a:ln>
                  <a:noFill/>
                </a:ln>
                <a:effectLst/>
                <a:uLnTx/>
                <a:uFillTx/>
                <a:latin typeface="Arial Narrow" panose="020B0606020202030204" pitchFamily="34" charset="0"/>
                <a:ea typeface="Segoe UI Black" panose="020B0A02040204020203" pitchFamily="34" charset="0"/>
                <a:cs typeface="+mn-cs"/>
              </a:rPr>
              <a:t>UPC, German and other courts should thwart UK ‘interim license’ imperialism with ex </a:t>
            </a:r>
            <a:r>
              <a:rPr kumimoji="0" lang="en-US" altLang="zh-CN" sz="2000" b="1" i="1" strike="noStrike" kern="1200" cap="none" spc="0" normalizeH="0" baseline="0" noProof="0" dirty="0" err="1">
                <a:ln>
                  <a:noFill/>
                </a:ln>
                <a:effectLst/>
                <a:uLnTx/>
                <a:uFillTx/>
                <a:latin typeface="Arial Narrow" panose="020B0606020202030204" pitchFamily="34" charset="0"/>
                <a:ea typeface="Segoe UI Black" panose="020B0A02040204020203" pitchFamily="34" charset="0"/>
                <a:cs typeface="+mn-cs"/>
              </a:rPr>
              <a:t>parte</a:t>
            </a:r>
            <a:r>
              <a:rPr kumimoji="0" lang="en-US" altLang="zh-CN" sz="2000" b="1" i="1" strike="noStrike" kern="1200" cap="none" spc="0" normalizeH="0" baseline="0" noProof="0" dirty="0">
                <a:ln>
                  <a:noFill/>
                </a:ln>
                <a:effectLst/>
                <a:uLnTx/>
                <a:uFillTx/>
                <a:latin typeface="Arial Narrow" panose="020B0606020202030204" pitchFamily="34" charset="0"/>
                <a:ea typeface="Segoe UI Black" panose="020B0A02040204020203" pitchFamily="34" charset="0"/>
                <a:cs typeface="+mn-cs"/>
              </a:rPr>
              <a:t> preliminary injunctions over any affected patents</a:t>
            </a:r>
            <a:endParaRPr lang="en-US" altLang="zh-CN" sz="1400" b="1" i="1" dirty="0">
              <a:effectLst/>
              <a:latin typeface="Arial Narrow" panose="020B0606020202030204" pitchFamily="34" charset="0"/>
              <a:ea typeface="Segoe UI Black" panose="020B0A02040204020203" pitchFamily="34" charset="0"/>
            </a:endParaRPr>
          </a:p>
          <a:p>
            <a:pPr algn="l">
              <a:spcBef>
                <a:spcPts val="600"/>
              </a:spcBef>
            </a:pPr>
            <a:r>
              <a:rPr lang="en-US" altLang="zh-CN" sz="1400" b="0" i="1" dirty="0">
                <a:effectLst/>
                <a:latin typeface="Arial Narrow" panose="020B0606020202030204" pitchFamily="34" charset="0"/>
                <a:ea typeface="Segoe UI Black" panose="020B0A02040204020203" pitchFamily="34" charset="0"/>
              </a:rPr>
              <a:t>Florian Mueller February 4, 2025 </a:t>
            </a:r>
            <a:endParaRPr lang="en-US" altLang="zh-CN" sz="1600" b="0" i="1" dirty="0">
              <a:solidFill>
                <a:srgbClr val="000000"/>
              </a:solidFill>
              <a:effectLst/>
              <a:latin typeface="Arial Narrow" panose="020B0606020202030204" pitchFamily="34" charset="0"/>
            </a:endParaRPr>
          </a:p>
          <a:p>
            <a:pPr>
              <a:spcBef>
                <a:spcPts val="800"/>
              </a:spcBef>
            </a:pPr>
            <a:r>
              <a:rPr lang="en-US" altLang="zh-CN" sz="1600" b="0" i="1" dirty="0">
                <a:solidFill>
                  <a:srgbClr val="000000"/>
                </a:solidFill>
                <a:effectLst/>
                <a:latin typeface="Arial Narrow" panose="020B0606020202030204" pitchFamily="34" charset="0"/>
              </a:rPr>
              <a:t>The England &amp; Wales Court of Appeal (EWCA) appears to </a:t>
            </a:r>
            <a:r>
              <a:rPr lang="en-US" altLang="zh-CN" sz="1600" b="0" i="1" dirty="0">
                <a:solidFill>
                  <a:srgbClr val="C00000"/>
                </a:solidFill>
                <a:effectLst/>
                <a:latin typeface="Arial Narrow" panose="020B0606020202030204" pitchFamily="34" charset="0"/>
              </a:rPr>
              <a:t>have zero regard for other jurisdictions </a:t>
            </a:r>
            <a:r>
              <a:rPr lang="en-US" altLang="zh-CN" sz="1600" b="0" i="1" dirty="0">
                <a:solidFill>
                  <a:srgbClr val="000000"/>
                </a:solidFill>
                <a:effectLst/>
                <a:latin typeface="Arial Narrow" panose="020B0606020202030204" pitchFamily="34" charset="0"/>
              </a:rPr>
              <a:t>when it wants the UK to become the world’s sole arbiter for FRAND licensing terms by </a:t>
            </a:r>
            <a:r>
              <a:rPr lang="en-US" altLang="zh-CN" sz="1600" b="0" i="1" dirty="0">
                <a:solidFill>
                  <a:srgbClr val="C00000"/>
                </a:solidFill>
                <a:effectLst/>
                <a:latin typeface="Arial Narrow" panose="020B0606020202030204" pitchFamily="34" charset="0"/>
              </a:rPr>
              <a:t>ordering SEP holders to grant interim licenses (even potentially including non-SEPs) </a:t>
            </a:r>
            <a:r>
              <a:rPr lang="en-US" altLang="zh-CN" sz="1600" b="0" i="1" dirty="0">
                <a:solidFill>
                  <a:srgbClr val="000000"/>
                </a:solidFill>
                <a:effectLst/>
                <a:latin typeface="Arial Narrow" panose="020B0606020202030204" pitchFamily="34" charset="0"/>
              </a:rPr>
              <a:t>in an effort to prevent other jurisdictions from making their own decisions on whether to grant injunctions against infringement. The UK threatens to become a rogue jurisdiction in the SEP context.</a:t>
            </a:r>
          </a:p>
          <a:p>
            <a:pPr>
              <a:spcBef>
                <a:spcPts val="800"/>
              </a:spcBef>
            </a:pPr>
            <a:r>
              <a:rPr lang="en-US" altLang="zh-CN" sz="1600" i="1" dirty="0">
                <a:solidFill>
                  <a:srgbClr val="C00000"/>
                </a:solidFill>
                <a:effectLst/>
                <a:latin typeface="Arial Narrow" panose="020B0606020202030204" pitchFamily="34" charset="0"/>
              </a:rPr>
              <a:t>The purpose of this article is to outline different ways in which the Unified Patent Court (UPC), German and other national courts could respond to this megalomaniac madness and effectively protect their jurisdiction</a:t>
            </a:r>
            <a:r>
              <a:rPr lang="en-US" altLang="zh-CN" sz="1600" i="1" dirty="0">
                <a:solidFill>
                  <a:srgbClr val="000000"/>
                </a:solidFill>
                <a:effectLst/>
                <a:latin typeface="Arial Narrow" panose="020B0606020202030204" pitchFamily="34" charset="0"/>
              </a:rPr>
              <a:t>.</a:t>
            </a:r>
          </a:p>
          <a:p>
            <a:pPr marL="342900" indent="-342900">
              <a:spcBef>
                <a:spcPts val="800"/>
              </a:spcBef>
              <a:buAutoNum type="arabicPeriod"/>
            </a:pPr>
            <a:r>
              <a:rPr lang="en-US" altLang="zh-CN" sz="1600" b="0" i="1" dirty="0">
                <a:effectLst/>
                <a:latin typeface="Arial Narrow" panose="020B0606020202030204" pitchFamily="34" charset="0"/>
              </a:rPr>
              <a:t>Ex </a:t>
            </a:r>
            <a:r>
              <a:rPr lang="en-US" altLang="zh-CN" sz="1600" b="0" i="1" dirty="0" err="1">
                <a:effectLst/>
                <a:latin typeface="Arial Narrow" panose="020B0606020202030204" pitchFamily="34" charset="0"/>
              </a:rPr>
              <a:t>parte</a:t>
            </a:r>
            <a:r>
              <a:rPr lang="en-US" altLang="zh-CN" sz="1600" b="0" i="1" dirty="0">
                <a:effectLst/>
                <a:latin typeface="Arial Narrow" panose="020B0606020202030204" pitchFamily="34" charset="0"/>
              </a:rPr>
              <a:t> preliminary injunctions against infringement in response to interim license requests</a:t>
            </a:r>
          </a:p>
          <a:p>
            <a:pPr marL="342900" indent="-342900">
              <a:spcBef>
                <a:spcPts val="800"/>
              </a:spcBef>
              <a:buAutoNum type="arabicPeriod"/>
            </a:pPr>
            <a:r>
              <a:rPr lang="en-US" altLang="zh-CN" sz="1600" b="0" i="1" dirty="0">
                <a:effectLst/>
                <a:latin typeface="Arial Narrow" panose="020B0606020202030204" pitchFamily="34" charset="0"/>
              </a:rPr>
              <a:t>Analogous application of anti-antisuit injunctions</a:t>
            </a:r>
          </a:p>
          <a:p>
            <a:pPr marL="342900" indent="-342900">
              <a:spcBef>
                <a:spcPts val="800"/>
              </a:spcBef>
              <a:buAutoNum type="arabicPeriod"/>
            </a:pPr>
            <a:r>
              <a:rPr lang="en-US" altLang="zh-CN" sz="1600" i="1" dirty="0">
                <a:latin typeface="Arial Narrow" panose="020B0606020202030204" pitchFamily="34" charset="0"/>
              </a:rPr>
              <a:t>Sanctions</a:t>
            </a:r>
          </a:p>
          <a:p>
            <a:pPr marL="342900" indent="-342900">
              <a:spcBef>
                <a:spcPts val="800"/>
              </a:spcBef>
              <a:buAutoNum type="arabicPeriod"/>
            </a:pPr>
            <a:r>
              <a:rPr lang="en-US" altLang="zh-CN" sz="1600" i="1" dirty="0">
                <a:latin typeface="Arial Narrow" panose="020B0606020202030204" pitchFamily="34" charset="0"/>
              </a:rPr>
              <a:t>Non-recognition of forcible licenses and even of withdrawals of complaints</a:t>
            </a:r>
          </a:p>
          <a:p>
            <a:pPr>
              <a:spcBef>
                <a:spcPts val="800"/>
              </a:spcBef>
            </a:pPr>
            <a:r>
              <a:rPr lang="en-US" altLang="zh-CN" sz="1600" i="1" dirty="0">
                <a:latin typeface="Arial Narrow" panose="020B0606020202030204" pitchFamily="34" charset="0"/>
              </a:rPr>
              <a:t>Once the UPC and/or German and/or other national courts act as forcefully as described above, no implementer will dare to try to derail their proceedings through the pursuit of an interim license in the UK. And the EWCA will also see that </a:t>
            </a:r>
            <a:r>
              <a:rPr lang="en-US" altLang="zh-CN" sz="1600" i="1" dirty="0">
                <a:solidFill>
                  <a:srgbClr val="C00000"/>
                </a:solidFill>
                <a:latin typeface="Arial Narrow" panose="020B0606020202030204" pitchFamily="34" charset="0"/>
              </a:rPr>
              <a:t>international comity exists for a reason. What goes around, comes around.</a:t>
            </a:r>
          </a:p>
        </p:txBody>
      </p:sp>
      <p:sp>
        <p:nvSpPr>
          <p:cNvPr id="8" name="文本框 7">
            <a:extLst>
              <a:ext uri="{FF2B5EF4-FFF2-40B4-BE49-F238E27FC236}">
                <a16:creationId xmlns:a16="http://schemas.microsoft.com/office/drawing/2014/main" id="{5E7DE9A9-48D8-9DF7-3333-12E683B7A612}"/>
              </a:ext>
            </a:extLst>
          </p:cNvPr>
          <p:cNvSpPr txBox="1"/>
          <p:nvPr/>
        </p:nvSpPr>
        <p:spPr>
          <a:xfrm>
            <a:off x="182879" y="5575338"/>
            <a:ext cx="9716495" cy="276999"/>
          </a:xfrm>
          <a:prstGeom prst="rect">
            <a:avLst/>
          </a:prstGeom>
          <a:noFill/>
        </p:spPr>
        <p:txBody>
          <a:bodyPr wrap="square">
            <a:spAutoFit/>
          </a:bodyPr>
          <a:lstStyle/>
          <a:p>
            <a:pPr algn="r"/>
            <a:r>
              <a:rPr lang="en-US" altLang="zh-CN" sz="1200" i="1" dirty="0">
                <a:solidFill>
                  <a:srgbClr val="000000"/>
                </a:solidFill>
                <a:latin typeface="Arial Narrow" panose="020B0606020202030204" pitchFamily="34" charset="0"/>
                <a:hlinkClick r:id="rId5"/>
              </a:rPr>
              <a:t>https://ipfray.com/upc-german-and-other-courts-should-thwart-uk-interim-license-imperialism-with-ex-parte-preliminary-injunctions-over-any-affected-patents/</a:t>
            </a:r>
            <a:r>
              <a:rPr lang="en-US" altLang="zh-CN" sz="1200" i="1" dirty="0">
                <a:solidFill>
                  <a:srgbClr val="000000"/>
                </a:solidFill>
                <a:latin typeface="Arial Narrow" panose="020B0606020202030204" pitchFamily="34" charset="0"/>
              </a:rPr>
              <a:t> </a:t>
            </a:r>
          </a:p>
        </p:txBody>
      </p:sp>
    </p:spTree>
    <p:extLst>
      <p:ext uri="{BB962C8B-B14F-4D97-AF65-F5344CB8AC3E}">
        <p14:creationId xmlns:p14="http://schemas.microsoft.com/office/powerpoint/2010/main" val="240865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ragedy of great power politics John J. Mearsheimer, Buku &amp; Alat ...">
            <a:extLst>
              <a:ext uri="{FF2B5EF4-FFF2-40B4-BE49-F238E27FC236}">
                <a16:creationId xmlns:a16="http://schemas.microsoft.com/office/drawing/2014/main" id="{70C835A1-B1B8-7C8E-B22F-951CDE07F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86" t="2574" r="3460" b="2032"/>
          <a:stretch/>
        </p:blipFill>
        <p:spPr bwMode="auto">
          <a:xfrm>
            <a:off x="286248" y="270344"/>
            <a:ext cx="3665551" cy="560023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BE5A5911-E50B-E524-7DB5-B3A9809A8CE8}"/>
              </a:ext>
            </a:extLst>
          </p:cNvPr>
          <p:cNvSpPr txBox="1"/>
          <p:nvPr/>
        </p:nvSpPr>
        <p:spPr>
          <a:xfrm>
            <a:off x="4230095" y="655340"/>
            <a:ext cx="5548021" cy="5072864"/>
          </a:xfrm>
          <a:prstGeom prst="rect">
            <a:avLst/>
          </a:prstGeom>
          <a:noFill/>
        </p:spPr>
        <p:txBody>
          <a:bodyPr wrap="square">
            <a:spAutoFit/>
          </a:bodyPr>
          <a:lstStyle/>
          <a:p>
            <a:pPr>
              <a:lnSpc>
                <a:spcPct val="150000"/>
              </a:lnSpc>
            </a:pPr>
            <a:r>
              <a:rPr lang="en-US" altLang="zh-CN" sz="2000" i="1" dirty="0">
                <a:latin typeface="Segoe UI Black" panose="020B0A02040204020203" pitchFamily="34" charset="0"/>
                <a:ea typeface="Segoe UI Black" panose="020B0A02040204020203" pitchFamily="34" charset="0"/>
              </a:rPr>
              <a:t>“</a:t>
            </a:r>
            <a:r>
              <a:rPr lang="en-US" altLang="zh-CN" sz="2000" b="0" i="1" dirty="0">
                <a:effectLst/>
                <a:latin typeface="Segoe UI Black" panose="020B0A02040204020203" pitchFamily="34" charset="0"/>
                <a:ea typeface="Segoe UI Black" panose="020B0A02040204020203" pitchFamily="34" charset="0"/>
              </a:rPr>
              <a:t>Human nature realists recognize that international anarchy—the absence of</a:t>
            </a:r>
            <a:br>
              <a:rPr lang="en-US" altLang="zh-CN" sz="2000" b="0" i="1" dirty="0">
                <a:effectLst/>
                <a:latin typeface="Segoe UI Black" panose="020B0A02040204020203" pitchFamily="34" charset="0"/>
                <a:ea typeface="Segoe UI Black" panose="020B0A02040204020203" pitchFamily="34" charset="0"/>
              </a:rPr>
            </a:br>
            <a:r>
              <a:rPr lang="en-US" altLang="zh-CN" sz="2000" b="0" i="1" dirty="0">
                <a:effectLst/>
                <a:latin typeface="Segoe UI Black" panose="020B0A02040204020203" pitchFamily="34" charset="0"/>
                <a:ea typeface="Segoe UI Black" panose="020B0A02040204020203" pitchFamily="34" charset="0"/>
              </a:rPr>
              <a:t>a governing authority over the great powers—causes states to worry about the balance of power……In particular, anarchy forces security-seeking states to compete with each other for power, because power is the best means to survival</a:t>
            </a:r>
            <a:r>
              <a:rPr lang="en-US" altLang="zh-CN" sz="2000" i="1" dirty="0">
                <a:latin typeface="Segoe UI Black" panose="020B0A02040204020203" pitchFamily="34" charset="0"/>
                <a:ea typeface="Segoe UI Black" panose="020B0A02040204020203" pitchFamily="34" charset="0"/>
              </a:rPr>
              <a:t>……”</a:t>
            </a:r>
            <a:br>
              <a:rPr lang="en-US" altLang="zh-CN" sz="2000" i="1" dirty="0">
                <a:latin typeface="Segoe UI Black" panose="020B0A02040204020203" pitchFamily="34" charset="0"/>
                <a:ea typeface="Segoe UI Black" panose="020B0A02040204020203" pitchFamily="34" charset="0"/>
              </a:rPr>
            </a:br>
            <a:endParaRPr lang="en-US" altLang="zh-CN" sz="2000" i="1" dirty="0">
              <a:latin typeface="Segoe UI Black" panose="020B0A02040204020203" pitchFamily="34" charset="0"/>
              <a:ea typeface="Segoe UI Black" panose="020B0A02040204020203" pitchFamily="34" charset="0"/>
            </a:endParaRPr>
          </a:p>
          <a:p>
            <a:pPr>
              <a:lnSpc>
                <a:spcPct val="150000"/>
              </a:lnSpc>
            </a:pPr>
            <a:r>
              <a:rPr lang="en-US" altLang="zh-CN" sz="2000" i="1" dirty="0">
                <a:latin typeface="Segoe UI Black" panose="020B0A02040204020203" pitchFamily="34" charset="0"/>
                <a:ea typeface="Segoe UI Black" panose="020B0A02040204020203" pitchFamily="34" charset="0"/>
              </a:rPr>
              <a:t>—— John. J. Mearsheimer </a:t>
            </a:r>
            <a:endParaRPr lang="zh-CN" altLang="en-US" sz="2000" i="1" dirty="0">
              <a:latin typeface="Segoe UI Black" panose="020B0A02040204020203" pitchFamily="34" charset="0"/>
            </a:endParaRPr>
          </a:p>
        </p:txBody>
      </p:sp>
    </p:spTree>
    <p:extLst>
      <p:ext uri="{BB962C8B-B14F-4D97-AF65-F5344CB8AC3E}">
        <p14:creationId xmlns:p14="http://schemas.microsoft.com/office/powerpoint/2010/main" val="3696303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标题-1.png"/>
          <p:cNvPicPr>
            <a:picLocks noChangeAspect="1"/>
          </p:cNvPicPr>
          <p:nvPr/>
        </p:nvPicPr>
        <p:blipFill rotWithShape="1">
          <a:blip r:embed="rId3" cstate="screen"/>
          <a:srcRect b="25867"/>
          <a:stretch/>
        </p:blipFill>
        <p:spPr>
          <a:xfrm>
            <a:off x="6426152" y="3431819"/>
            <a:ext cx="2019664" cy="810721"/>
          </a:xfrm>
          <a:prstGeom prst="rect">
            <a:avLst/>
          </a:prstGeom>
        </p:spPr>
      </p:pic>
      <p:sp>
        <p:nvSpPr>
          <p:cNvPr id="22" name="矩形 21"/>
          <p:cNvSpPr/>
          <p:nvPr/>
        </p:nvSpPr>
        <p:spPr>
          <a:xfrm>
            <a:off x="258099" y="474546"/>
            <a:ext cx="6016646" cy="4915262"/>
          </a:xfrm>
          <a:prstGeom prst="rect">
            <a:avLst/>
          </a:prstGeom>
          <a:solidFill>
            <a:srgbClr val="1DAD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540"/>
          </a:p>
        </p:txBody>
      </p:sp>
      <p:sp>
        <p:nvSpPr>
          <p:cNvPr id="14" name="矩形 13"/>
          <p:cNvSpPr/>
          <p:nvPr/>
        </p:nvSpPr>
        <p:spPr>
          <a:xfrm>
            <a:off x="2999" y="474546"/>
            <a:ext cx="255100" cy="4915262"/>
          </a:xfrm>
          <a:prstGeom prst="rect">
            <a:avLst/>
          </a:prstGeom>
          <a:solidFill>
            <a:srgbClr val="004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540"/>
          </a:p>
        </p:txBody>
      </p:sp>
      <p:sp>
        <p:nvSpPr>
          <p:cNvPr id="15" name="矩形 14"/>
          <p:cNvSpPr/>
          <p:nvPr/>
        </p:nvSpPr>
        <p:spPr>
          <a:xfrm>
            <a:off x="10284720" y="474546"/>
            <a:ext cx="165010" cy="4915262"/>
          </a:xfrm>
          <a:prstGeom prst="rect">
            <a:avLst/>
          </a:prstGeom>
          <a:solidFill>
            <a:srgbClr val="004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540"/>
          </a:p>
        </p:txBody>
      </p:sp>
      <p:pic>
        <p:nvPicPr>
          <p:cNvPr id="11" name="图片 10"/>
          <p:cNvPicPr>
            <a:picLocks noChangeAspect="1"/>
          </p:cNvPicPr>
          <p:nvPr/>
        </p:nvPicPr>
        <p:blipFill rotWithShape="1">
          <a:blip r:embed="rId4"/>
          <a:srcRect/>
          <a:stretch>
            <a:fillRect/>
          </a:stretch>
        </p:blipFill>
        <p:spPr>
          <a:xfrm>
            <a:off x="7100738" y="4355014"/>
            <a:ext cx="2335458" cy="977339"/>
          </a:xfrm>
          <a:prstGeom prst="rect">
            <a:avLst/>
          </a:prstGeom>
        </p:spPr>
      </p:pic>
      <p:sp>
        <p:nvSpPr>
          <p:cNvPr id="13" name="Shape 119"/>
          <p:cNvSpPr/>
          <p:nvPr/>
        </p:nvSpPr>
        <p:spPr>
          <a:xfrm>
            <a:off x="1946541" y="2602502"/>
            <a:ext cx="2639765" cy="659351"/>
          </a:xfrm>
          <a:prstGeom prst="rect">
            <a:avLst/>
          </a:prstGeom>
          <a:ln w="12700">
            <a:miter lim="400000"/>
          </a:ln>
        </p:spPr>
        <p:txBody>
          <a:bodyPr wrap="none" lIns="50770" tIns="50770" rIns="50770" bIns="50770" anchor="ctr">
            <a:spAutoFit/>
          </a:bodyPr>
          <a:lstStyle/>
          <a:p>
            <a:pPr algn="ctr">
              <a:lnSpc>
                <a:spcPts val="3760"/>
              </a:lnSpc>
              <a:defRPr sz="4200">
                <a:latin typeface="Source Han Sans CN Bold Bold"/>
                <a:ea typeface="Source Han Sans CN Bold Bold"/>
                <a:cs typeface="Source Han Sans CN Bold Bold"/>
                <a:sym typeface="Source Han Sans CN Bold Bold"/>
              </a:defRPr>
            </a:pPr>
            <a:r>
              <a:rPr lang="en-US" sz="5650" dirty="0">
                <a:solidFill>
                  <a:schemeClr val="bg1"/>
                </a:solidFill>
                <a:latin typeface="思源黑体 CN ExtraLight"/>
                <a:ea typeface="思源黑体 CN ExtraLight"/>
              </a:rPr>
              <a:t>Thanks!!</a:t>
            </a:r>
            <a:endParaRPr sz="5650" dirty="0">
              <a:solidFill>
                <a:schemeClr val="bg1"/>
              </a:solidFill>
              <a:latin typeface="思源黑体 CN ExtraLight"/>
              <a:ea typeface="思源黑体 CN ExtraLight"/>
            </a:endParaRPr>
          </a:p>
        </p:txBody>
      </p:sp>
      <p:pic>
        <p:nvPicPr>
          <p:cNvPr id="4" name="图片 3" descr="QR 代码&#10;&#10;描述已自动生成"/>
          <p:cNvPicPr>
            <a:picLocks noChangeAspect="1"/>
          </p:cNvPicPr>
          <p:nvPr/>
        </p:nvPicPr>
        <p:blipFill>
          <a:blip r:embed="rId5" cstate="screen"/>
          <a:stretch>
            <a:fillRect/>
          </a:stretch>
        </p:blipFill>
        <p:spPr>
          <a:xfrm>
            <a:off x="7152600" y="4685152"/>
            <a:ext cx="690362" cy="690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EFF0677A-F68D-B504-B93E-7EF7B7195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63" y="1262814"/>
            <a:ext cx="1921025" cy="1613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7294AD9A-4BA1-0705-9D9A-22ABC5987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684" y="1374051"/>
            <a:ext cx="1304572" cy="1304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4EB01B64-F9E6-801E-3698-DC7AE795E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055" y="1216138"/>
            <a:ext cx="1956858" cy="576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B6B14007-1031-FFA4-DD05-4793D8482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055" y="2079785"/>
            <a:ext cx="1946126" cy="583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1D34F2DC-AD47-0CFC-C8C0-95B2B2194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963" y="3414681"/>
            <a:ext cx="1134946" cy="1853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A8DFBE91-DD85-A596-0874-831BDDB76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6898" y="3607112"/>
            <a:ext cx="1370930" cy="1974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E8A27E39-A9D5-A620-A271-EFF87EDB96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697" y="3414681"/>
            <a:ext cx="1266945" cy="182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62" name="Picture 18">
            <a:extLst>
              <a:ext uri="{FF2B5EF4-FFF2-40B4-BE49-F238E27FC236}">
                <a16:creationId xmlns:a16="http://schemas.microsoft.com/office/drawing/2014/main" id="{5718400A-F47F-A60E-31A2-937262E040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5203" y="3427448"/>
            <a:ext cx="1087144" cy="1772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64" name="Picture 20">
            <a:extLst>
              <a:ext uri="{FF2B5EF4-FFF2-40B4-BE49-F238E27FC236}">
                <a16:creationId xmlns:a16="http://schemas.microsoft.com/office/drawing/2014/main" id="{3FB5E847-34E0-4004-3FD6-3135CA8FC2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6208" y="3921530"/>
            <a:ext cx="1630715" cy="1098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66" name="Picture 22">
            <a:extLst>
              <a:ext uri="{FF2B5EF4-FFF2-40B4-BE49-F238E27FC236}">
                <a16:creationId xmlns:a16="http://schemas.microsoft.com/office/drawing/2014/main" id="{5E9F78DF-EDE9-F5B4-7011-9CB6084273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5589" y="1193095"/>
            <a:ext cx="1304572" cy="2130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E965851A-ABDF-0D4A-BED2-0057C5AE1CCC}"/>
              </a:ext>
            </a:extLst>
          </p:cNvPr>
          <p:cNvGrpSpPr/>
          <p:nvPr/>
        </p:nvGrpSpPr>
        <p:grpSpPr>
          <a:xfrm>
            <a:off x="-1" y="0"/>
            <a:ext cx="6090700" cy="715619"/>
            <a:chOff x="1257296" y="30503"/>
            <a:chExt cx="7311975" cy="715619"/>
          </a:xfrm>
        </p:grpSpPr>
        <p:grpSp>
          <p:nvGrpSpPr>
            <p:cNvPr id="3" name="组合 2">
              <a:extLst>
                <a:ext uri="{FF2B5EF4-FFF2-40B4-BE49-F238E27FC236}">
                  <a16:creationId xmlns:a16="http://schemas.microsoft.com/office/drawing/2014/main" id="{588C5264-D658-25E8-EA99-3EA7EDF47652}"/>
                </a:ext>
              </a:extLst>
            </p:cNvPr>
            <p:cNvGrpSpPr/>
            <p:nvPr/>
          </p:nvGrpSpPr>
          <p:grpSpPr>
            <a:xfrm rot="5400000">
              <a:off x="4555473" y="-3267674"/>
              <a:ext cx="715619" cy="7311973"/>
              <a:chOff x="2516007" y="597446"/>
              <a:chExt cx="2460008" cy="4675680"/>
            </a:xfrm>
          </p:grpSpPr>
          <p:pic>
            <p:nvPicPr>
              <p:cNvPr id="5" name="图片 4" descr="23974255.jpg">
                <a:extLst>
                  <a:ext uri="{FF2B5EF4-FFF2-40B4-BE49-F238E27FC236}">
                    <a16:creationId xmlns:a16="http://schemas.microsoft.com/office/drawing/2014/main" id="{490B87DB-3B55-71FD-82F2-9BE172F36AAB}"/>
                  </a:ext>
                </a:extLst>
              </p:cNvPr>
              <p:cNvPicPr>
                <a:picLocks noChangeAspect="1"/>
              </p:cNvPicPr>
              <p:nvPr/>
            </p:nvPicPr>
            <p:blipFill rotWithShape="1">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6" name="矩形 5">
                <a:extLst>
                  <a:ext uri="{FF2B5EF4-FFF2-40B4-BE49-F238E27FC236}">
                    <a16:creationId xmlns:a16="http://schemas.microsoft.com/office/drawing/2014/main" id="{9D0E414E-74DF-377B-77E5-C53EA763CBB3}"/>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4" name="Shape 119">
              <a:extLst>
                <a:ext uri="{FF2B5EF4-FFF2-40B4-BE49-F238E27FC236}">
                  <a16:creationId xmlns:a16="http://schemas.microsoft.com/office/drawing/2014/main" id="{7B5759D8-681B-3E64-702F-65E1184574AB}"/>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Selected Awards &amp; Honors Of CCPIT</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7311975" cy="715619"/>
            <a:chOff x="1257296" y="30503"/>
            <a:chExt cx="7311975" cy="715619"/>
          </a:xfrm>
        </p:grpSpPr>
        <p:grpSp>
          <p:nvGrpSpPr>
            <p:cNvPr id="12" name="组合 11"/>
            <p:cNvGrpSpPr/>
            <p:nvPr/>
          </p:nvGrpSpPr>
          <p:grpSpPr>
            <a:xfrm rot="5400000">
              <a:off x="4555473" y="-3267674"/>
              <a:ext cx="715619" cy="7311973"/>
              <a:chOff x="2516007" y="597446"/>
              <a:chExt cx="2460008" cy="4675680"/>
            </a:xfrm>
          </p:grpSpPr>
          <p:pic>
            <p:nvPicPr>
              <p:cNvPr id="13" name="图片 12" descr="23974255.jpg"/>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14" name="矩形 13"/>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15" name="Shape 119"/>
            <p:cNvSpPr/>
            <p:nvPr/>
          </p:nvSpPr>
          <p:spPr>
            <a:xfrm>
              <a:off x="1257296" y="62857"/>
              <a:ext cx="7311975" cy="589905"/>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3200" b="1" dirty="0">
                  <a:solidFill>
                    <a:schemeClr val="bg1"/>
                  </a:solidFill>
                  <a:latin typeface="Eras Bold ITC" panose="020B0907030504020204" pitchFamily="34" charset="0"/>
                  <a:ea typeface="思源黑体 CN Medium"/>
                </a:rPr>
                <a:t>“Nationality” of Patent Rights</a:t>
              </a:r>
              <a:endParaRPr lang="zh-CN" altLang="en-US" sz="3200" b="1" dirty="0">
                <a:solidFill>
                  <a:schemeClr val="bg1"/>
                </a:solidFill>
                <a:latin typeface="Mukta Vaani Medium"/>
                <a:ea typeface="思源黑体 CN Medium"/>
              </a:endParaRPr>
            </a:p>
          </p:txBody>
        </p:sp>
      </p:grpSp>
      <p:sp>
        <p:nvSpPr>
          <p:cNvPr id="6" name="文本框 5">
            <a:extLst>
              <a:ext uri="{FF2B5EF4-FFF2-40B4-BE49-F238E27FC236}">
                <a16:creationId xmlns:a16="http://schemas.microsoft.com/office/drawing/2014/main" id="{3FBD3990-5490-0A0B-61A5-BE81AFEB7DA7}"/>
              </a:ext>
            </a:extLst>
          </p:cNvPr>
          <p:cNvSpPr txBox="1"/>
          <p:nvPr/>
        </p:nvSpPr>
        <p:spPr>
          <a:xfrm>
            <a:off x="0" y="952211"/>
            <a:ext cx="8675073" cy="830997"/>
          </a:xfrm>
          <a:prstGeom prst="rect">
            <a:avLst/>
          </a:prstGeom>
          <a:gradFill flip="none" rotWithShape="1">
            <a:gsLst>
              <a:gs pos="0">
                <a:srgbClr val="A20000">
                  <a:tint val="66000"/>
                  <a:satMod val="160000"/>
                </a:srgbClr>
              </a:gs>
              <a:gs pos="50000">
                <a:srgbClr val="A20000">
                  <a:tint val="44500"/>
                  <a:satMod val="160000"/>
                </a:srgbClr>
              </a:gs>
              <a:gs pos="100000">
                <a:srgbClr val="A20000">
                  <a:tint val="23500"/>
                  <a:satMod val="160000"/>
                </a:srgbClr>
              </a:gs>
            </a:gsLst>
            <a:lin ang="0" scaled="1"/>
            <a:tileRect/>
          </a:gradFill>
        </p:spPr>
        <p:txBody>
          <a:bodyPr wrap="square">
            <a:spAutoFit/>
          </a:bodyPr>
          <a:lstStyle/>
          <a:p>
            <a:r>
              <a:rPr lang="en-US" altLang="zh-CN" sz="2400" b="1" dirty="0">
                <a:latin typeface="Eras Demi ITC" panose="020B0805030504020804" pitchFamily="34" charset="0"/>
              </a:rPr>
              <a:t>Paris Convention for the Protection of Industrial Property (Brussels Act 1900)</a:t>
            </a:r>
            <a:endParaRPr lang="zh-CN" altLang="en-US" sz="2400" b="1" dirty="0">
              <a:latin typeface="Eras Demi ITC" panose="020B0805030504020804" pitchFamily="34" charset="0"/>
            </a:endParaRPr>
          </a:p>
        </p:txBody>
      </p:sp>
      <p:pic>
        <p:nvPicPr>
          <p:cNvPr id="4" name="图片 3">
            <a:extLst>
              <a:ext uri="{FF2B5EF4-FFF2-40B4-BE49-F238E27FC236}">
                <a16:creationId xmlns:a16="http://schemas.microsoft.com/office/drawing/2014/main" id="{C53DE6D5-3742-0122-AFFA-7586DCE41B52}"/>
              </a:ext>
            </a:extLst>
          </p:cNvPr>
          <p:cNvPicPr>
            <a:picLocks noChangeAspect="1"/>
          </p:cNvPicPr>
          <p:nvPr/>
        </p:nvPicPr>
        <p:blipFill>
          <a:blip r:embed="rId4"/>
          <a:stretch>
            <a:fillRect/>
          </a:stretch>
        </p:blipFill>
        <p:spPr>
          <a:xfrm>
            <a:off x="733450" y="3542205"/>
            <a:ext cx="7208172" cy="2275391"/>
          </a:xfrm>
          <a:prstGeom prst="rect">
            <a:avLst/>
          </a:prstGeom>
        </p:spPr>
      </p:pic>
      <p:pic>
        <p:nvPicPr>
          <p:cNvPr id="5" name="图片 4">
            <a:extLst>
              <a:ext uri="{FF2B5EF4-FFF2-40B4-BE49-F238E27FC236}">
                <a16:creationId xmlns:a16="http://schemas.microsoft.com/office/drawing/2014/main" id="{A6DAC607-912A-6EDD-E8EF-9F3ACA5C9334}"/>
              </a:ext>
            </a:extLst>
          </p:cNvPr>
          <p:cNvPicPr>
            <a:picLocks noChangeAspect="1"/>
          </p:cNvPicPr>
          <p:nvPr/>
        </p:nvPicPr>
        <p:blipFill>
          <a:blip r:embed="rId5"/>
          <a:stretch>
            <a:fillRect/>
          </a:stretch>
        </p:blipFill>
        <p:spPr>
          <a:xfrm>
            <a:off x="1344340" y="1854936"/>
            <a:ext cx="5986392" cy="1595647"/>
          </a:xfrm>
          <a:prstGeom prst="rect">
            <a:avLst/>
          </a:prstGeom>
        </p:spPr>
      </p:pic>
    </p:spTree>
    <p:extLst>
      <p:ext uri="{BB962C8B-B14F-4D97-AF65-F5344CB8AC3E}">
        <p14:creationId xmlns:p14="http://schemas.microsoft.com/office/powerpoint/2010/main" val="2121124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BD0FFA63-8663-168D-D864-371E1D978E66}"/>
              </a:ext>
            </a:extLst>
          </p:cNvPr>
          <p:cNvGrpSpPr/>
          <p:nvPr/>
        </p:nvGrpSpPr>
        <p:grpSpPr>
          <a:xfrm>
            <a:off x="-2" y="0"/>
            <a:ext cx="7307251" cy="899271"/>
            <a:chOff x="-2" y="0"/>
            <a:chExt cx="7892717" cy="899271"/>
          </a:xfrm>
        </p:grpSpPr>
        <p:grpSp>
          <p:nvGrpSpPr>
            <p:cNvPr id="51" name="组合 50">
              <a:extLst>
                <a:ext uri="{FF2B5EF4-FFF2-40B4-BE49-F238E27FC236}">
                  <a16:creationId xmlns:a16="http://schemas.microsoft.com/office/drawing/2014/main" id="{5E7E8839-CB27-6756-C834-BA5DE83CA37A}"/>
                </a:ext>
              </a:extLst>
            </p:cNvPr>
            <p:cNvGrpSpPr/>
            <p:nvPr/>
          </p:nvGrpSpPr>
          <p:grpSpPr>
            <a:xfrm rot="5400000">
              <a:off x="3496721" y="-3496723"/>
              <a:ext cx="899271" cy="7892717"/>
              <a:chOff x="2516007" y="597446"/>
              <a:chExt cx="2460009" cy="4675680"/>
            </a:xfrm>
          </p:grpSpPr>
          <p:pic>
            <p:nvPicPr>
              <p:cNvPr id="53" name="图片 52" descr="23974255.jpg">
                <a:extLst>
                  <a:ext uri="{FF2B5EF4-FFF2-40B4-BE49-F238E27FC236}">
                    <a16:creationId xmlns:a16="http://schemas.microsoft.com/office/drawing/2014/main" id="{96AA0FB7-64E9-F663-7940-588EBE075882}"/>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54" name="矩形 53">
                <a:extLst>
                  <a:ext uri="{FF2B5EF4-FFF2-40B4-BE49-F238E27FC236}">
                    <a16:creationId xmlns:a16="http://schemas.microsoft.com/office/drawing/2014/main" id="{386D963C-4A97-F03D-E028-CD3DC9AC67D9}"/>
                  </a:ext>
                </a:extLst>
              </p:cNvPr>
              <p:cNvSpPr/>
              <p:nvPr/>
            </p:nvSpPr>
            <p:spPr>
              <a:xfrm>
                <a:off x="2538867"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3200"/>
              </a:p>
            </p:txBody>
          </p:sp>
        </p:grpSp>
        <p:sp>
          <p:nvSpPr>
            <p:cNvPr id="52" name="Shape 119">
              <a:extLst>
                <a:ext uri="{FF2B5EF4-FFF2-40B4-BE49-F238E27FC236}">
                  <a16:creationId xmlns:a16="http://schemas.microsoft.com/office/drawing/2014/main" id="{56ACA47D-CFE6-CD15-7127-74BDE925B038}"/>
                </a:ext>
              </a:extLst>
            </p:cNvPr>
            <p:cNvSpPr/>
            <p:nvPr/>
          </p:nvSpPr>
          <p:spPr>
            <a:xfrm>
              <a:off x="-1" y="121729"/>
              <a:ext cx="7755461" cy="589905"/>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3200" b="1" dirty="0">
                  <a:solidFill>
                    <a:schemeClr val="bg1"/>
                  </a:solidFill>
                  <a:latin typeface="Eras Bold ITC" panose="020B0907030504020204" pitchFamily="34" charset="0"/>
                </a:rPr>
                <a:t>“Internationality” of Technology</a:t>
              </a:r>
            </a:p>
          </p:txBody>
        </p:sp>
      </p:grpSp>
      <p:pic>
        <p:nvPicPr>
          <p:cNvPr id="3" name="图片 2" descr="图形用户界面&#10;&#10;描述已自动生成">
            <a:extLst>
              <a:ext uri="{FF2B5EF4-FFF2-40B4-BE49-F238E27FC236}">
                <a16:creationId xmlns:a16="http://schemas.microsoft.com/office/drawing/2014/main" id="{70FC7EAD-D455-0937-E298-65A14FB4B494}"/>
              </a:ext>
            </a:extLst>
          </p:cNvPr>
          <p:cNvPicPr>
            <a:picLocks noChangeAspect="1"/>
          </p:cNvPicPr>
          <p:nvPr/>
        </p:nvPicPr>
        <p:blipFill>
          <a:blip r:embed="rId5"/>
          <a:stretch>
            <a:fillRect/>
          </a:stretch>
        </p:blipFill>
        <p:spPr>
          <a:xfrm>
            <a:off x="696912" y="1120463"/>
            <a:ext cx="9048750" cy="4514850"/>
          </a:xfrm>
          <a:prstGeom prst="rect">
            <a:avLst/>
          </a:prstGeom>
        </p:spPr>
      </p:pic>
      <p:sp>
        <p:nvSpPr>
          <p:cNvPr id="11" name="文本框 10">
            <a:extLst>
              <a:ext uri="{FF2B5EF4-FFF2-40B4-BE49-F238E27FC236}">
                <a16:creationId xmlns:a16="http://schemas.microsoft.com/office/drawing/2014/main" id="{26DC390B-B109-24F2-70D1-0239373D622A}"/>
              </a:ext>
            </a:extLst>
          </p:cNvPr>
          <p:cNvSpPr txBox="1"/>
          <p:nvPr/>
        </p:nvSpPr>
        <p:spPr>
          <a:xfrm>
            <a:off x="6272993" y="5609234"/>
            <a:ext cx="2964926" cy="261610"/>
          </a:xfrm>
          <a:prstGeom prst="rect">
            <a:avLst/>
          </a:prstGeom>
          <a:noFill/>
        </p:spPr>
        <p:txBody>
          <a:bodyPr wrap="square">
            <a:spAutoFit/>
          </a:bodyPr>
          <a:lstStyle/>
          <a:p>
            <a:r>
              <a:rPr lang="en-US" altLang="zh-CN" sz="1100" dirty="0"/>
              <a:t>https://glopedia.cn/16682/</a:t>
            </a:r>
            <a:endParaRPr lang="zh-CN" altLang="en-US" sz="1100" dirty="0"/>
          </a:p>
        </p:txBody>
      </p:sp>
    </p:spTree>
    <p:extLst>
      <p:ext uri="{BB962C8B-B14F-4D97-AF65-F5344CB8AC3E}">
        <p14:creationId xmlns:p14="http://schemas.microsoft.com/office/powerpoint/2010/main" val="1418627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F1464587-0866-1FA6-BD54-E0DFD1E5A030}"/>
              </a:ext>
            </a:extLst>
          </p:cNvPr>
          <p:cNvGraphicFramePr/>
          <p:nvPr>
            <p:extLst>
              <p:ext uri="{D42A27DB-BD31-4B8C-83A1-F6EECF244321}">
                <p14:modId xmlns:p14="http://schemas.microsoft.com/office/powerpoint/2010/main" val="3913791110"/>
              </p:ext>
            </p:extLst>
          </p:nvPr>
        </p:nvGraphicFramePr>
        <p:xfrm>
          <a:off x="349857" y="864015"/>
          <a:ext cx="9819861" cy="493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a:extLst>
              <a:ext uri="{FF2B5EF4-FFF2-40B4-BE49-F238E27FC236}">
                <a16:creationId xmlns:a16="http://schemas.microsoft.com/office/drawing/2014/main" id="{EA8B3AC2-2210-1EE4-C9F7-5D7113471CCB}"/>
              </a:ext>
            </a:extLst>
          </p:cNvPr>
          <p:cNvSpPr txBox="1"/>
          <p:nvPr/>
        </p:nvSpPr>
        <p:spPr>
          <a:xfrm>
            <a:off x="7369535" y="4668062"/>
            <a:ext cx="1630086" cy="369332"/>
          </a:xfrm>
          <a:prstGeom prst="rect">
            <a:avLst/>
          </a:prstGeom>
          <a:noFill/>
        </p:spPr>
        <p:txBody>
          <a:bodyPr wrap="square">
            <a:spAutoFit/>
          </a:bodyPr>
          <a:lstStyle/>
          <a:p>
            <a:pPr>
              <a:defRPr sz="4200">
                <a:latin typeface="Source Han Sans CN Bold Bold"/>
                <a:ea typeface="Source Han Sans CN Bold Bold"/>
                <a:cs typeface="Source Han Sans CN Bold Bold"/>
                <a:sym typeface="Source Han Sans CN Bold Bold"/>
              </a:defRPr>
            </a:pPr>
            <a:r>
              <a:rPr lang="en-US" altLang="zh-CN" sz="1800" b="1" dirty="0">
                <a:latin typeface="Segoe UI Light" panose="020B0502040204020203" pitchFamily="34" charset="0"/>
                <a:ea typeface="Segoe UI Black" panose="020B0A02040204020203" pitchFamily="34" charset="0"/>
                <a:cs typeface="Segoe UI Light" panose="020B0502040204020203" pitchFamily="34" charset="0"/>
              </a:rPr>
              <a:t>Grant of AASI</a:t>
            </a:r>
          </a:p>
        </p:txBody>
      </p:sp>
      <p:sp>
        <p:nvSpPr>
          <p:cNvPr id="8" name="文本框 7">
            <a:extLst>
              <a:ext uri="{FF2B5EF4-FFF2-40B4-BE49-F238E27FC236}">
                <a16:creationId xmlns:a16="http://schemas.microsoft.com/office/drawing/2014/main" id="{6E312362-07DC-A372-A111-1330EB7F0768}"/>
              </a:ext>
            </a:extLst>
          </p:cNvPr>
          <p:cNvSpPr txBox="1"/>
          <p:nvPr/>
        </p:nvSpPr>
        <p:spPr>
          <a:xfrm>
            <a:off x="1700257" y="3531635"/>
            <a:ext cx="1575680" cy="923330"/>
          </a:xfrm>
          <a:prstGeom prst="rect">
            <a:avLst/>
          </a:prstGeom>
          <a:noFill/>
        </p:spPr>
        <p:txBody>
          <a:bodyPr wrap="square">
            <a:spAutoFit/>
          </a:bodyPr>
          <a:lstStyle/>
          <a:p>
            <a:pPr algn="ctr">
              <a:defRPr sz="4200">
                <a:latin typeface="Source Han Sans CN Bold Bold"/>
                <a:ea typeface="Source Han Sans CN Bold Bold"/>
                <a:cs typeface="Source Han Sans CN Bold Bold"/>
                <a:sym typeface="Source Han Sans CN Bold Bold"/>
              </a:defRPr>
            </a:pPr>
            <a:r>
              <a:rPr lang="en-US" altLang="zh-CN" sz="1800" b="1" dirty="0">
                <a:latin typeface="Segoe UI Light" panose="020B0502040204020203" pitchFamily="34" charset="0"/>
                <a:ea typeface="Segoe UI Black" panose="020B0A02040204020203" pitchFamily="34" charset="0"/>
                <a:cs typeface="Segoe UI Light" panose="020B0502040204020203" pitchFamily="34" charset="0"/>
              </a:rPr>
              <a:t>Power to Set SEP Global Rate</a:t>
            </a:r>
          </a:p>
        </p:txBody>
      </p:sp>
      <p:grpSp>
        <p:nvGrpSpPr>
          <p:cNvPr id="9" name="组合 8">
            <a:extLst>
              <a:ext uri="{FF2B5EF4-FFF2-40B4-BE49-F238E27FC236}">
                <a16:creationId xmlns:a16="http://schemas.microsoft.com/office/drawing/2014/main" id="{5D8D83C4-5F04-D9A0-6C1F-30058C4DA089}"/>
              </a:ext>
            </a:extLst>
          </p:cNvPr>
          <p:cNvGrpSpPr/>
          <p:nvPr/>
        </p:nvGrpSpPr>
        <p:grpSpPr>
          <a:xfrm>
            <a:off x="0" y="-211302"/>
            <a:ext cx="8674873" cy="1077218"/>
            <a:chOff x="1257296" y="-180799"/>
            <a:chExt cx="7311975" cy="1077218"/>
          </a:xfrm>
        </p:grpSpPr>
        <p:grpSp>
          <p:nvGrpSpPr>
            <p:cNvPr id="10" name="组合 9">
              <a:extLst>
                <a:ext uri="{FF2B5EF4-FFF2-40B4-BE49-F238E27FC236}">
                  <a16:creationId xmlns:a16="http://schemas.microsoft.com/office/drawing/2014/main" id="{74B6000A-3E70-9A6F-0345-FA5CAA812FCD}"/>
                </a:ext>
              </a:extLst>
            </p:cNvPr>
            <p:cNvGrpSpPr/>
            <p:nvPr/>
          </p:nvGrpSpPr>
          <p:grpSpPr>
            <a:xfrm rot="5400000">
              <a:off x="4555473" y="-3267674"/>
              <a:ext cx="715619" cy="7311973"/>
              <a:chOff x="2516007" y="597446"/>
              <a:chExt cx="2460008" cy="4675680"/>
            </a:xfrm>
          </p:grpSpPr>
          <p:pic>
            <p:nvPicPr>
              <p:cNvPr id="12" name="图片 11" descr="23974255.jpg">
                <a:extLst>
                  <a:ext uri="{FF2B5EF4-FFF2-40B4-BE49-F238E27FC236}">
                    <a16:creationId xmlns:a16="http://schemas.microsoft.com/office/drawing/2014/main" id="{705136F1-51EF-300A-2E1D-994E60D13ABE}"/>
                  </a:ext>
                </a:extLst>
              </p:cNvPr>
              <p:cNvPicPr>
                <a:picLocks noChangeAspect="1"/>
              </p:cNvPicPr>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13" name="矩形 12">
                <a:extLst>
                  <a:ext uri="{FF2B5EF4-FFF2-40B4-BE49-F238E27FC236}">
                    <a16:creationId xmlns:a16="http://schemas.microsoft.com/office/drawing/2014/main" id="{321DF479-46EE-0D0F-B8F4-F4FD694B8E37}"/>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11" name="Shape 119">
              <a:extLst>
                <a:ext uri="{FF2B5EF4-FFF2-40B4-BE49-F238E27FC236}">
                  <a16:creationId xmlns:a16="http://schemas.microsoft.com/office/drawing/2014/main" id="{9221294C-84FF-70FC-80E7-18352E2D4DB6}"/>
                </a:ext>
              </a:extLst>
            </p:cNvPr>
            <p:cNvSpPr/>
            <p:nvPr/>
          </p:nvSpPr>
          <p:spPr>
            <a:xfrm>
              <a:off x="1257296" y="-180799"/>
              <a:ext cx="7311975" cy="1077218"/>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3200" b="1" dirty="0">
                  <a:solidFill>
                    <a:schemeClr val="bg1"/>
                  </a:solidFill>
                  <a:latin typeface="Eras Bold ITC" panose="020B0907030504020204" pitchFamily="34" charset="0"/>
                  <a:ea typeface="思源黑体 CN Medium"/>
                </a:rPr>
                <a:t>Cross-Border Patent Enforcement By SPC</a:t>
              </a:r>
              <a:endParaRPr lang="zh-CN" altLang="en-US" sz="3200" b="1" dirty="0">
                <a:solidFill>
                  <a:schemeClr val="bg1"/>
                </a:solidFill>
                <a:latin typeface="Mukta Vaani Medium"/>
                <a:ea typeface="思源黑体 CN Medium"/>
              </a:endParaRPr>
            </a:p>
          </p:txBody>
        </p:sp>
      </p:grpSp>
      <p:sp>
        <p:nvSpPr>
          <p:cNvPr id="2" name="文本框 1">
            <a:extLst>
              <a:ext uri="{FF2B5EF4-FFF2-40B4-BE49-F238E27FC236}">
                <a16:creationId xmlns:a16="http://schemas.microsoft.com/office/drawing/2014/main" id="{FB0790B3-DC71-FB74-BDDD-52B1E6D81733}"/>
              </a:ext>
            </a:extLst>
          </p:cNvPr>
          <p:cNvSpPr txBox="1"/>
          <p:nvPr/>
        </p:nvSpPr>
        <p:spPr>
          <a:xfrm>
            <a:off x="5466527" y="1323300"/>
            <a:ext cx="1665794" cy="923330"/>
          </a:xfrm>
          <a:prstGeom prst="rect">
            <a:avLst/>
          </a:prstGeom>
          <a:noFill/>
        </p:spPr>
        <p:txBody>
          <a:bodyPr wrap="square">
            <a:spAutoFit/>
          </a:bodyPr>
          <a:lstStyle/>
          <a:p>
            <a:pPr>
              <a:defRPr sz="4200">
                <a:latin typeface="Source Han Sans CN Bold Bold"/>
                <a:ea typeface="Source Han Sans CN Bold Bold"/>
                <a:cs typeface="Source Han Sans CN Bold Bold"/>
                <a:sym typeface="Source Han Sans CN Bold Bold"/>
              </a:defRPr>
            </a:pPr>
            <a:r>
              <a:rPr lang="en-US" altLang="zh-CN" sz="1800" b="1" dirty="0">
                <a:latin typeface="Segoe UI Light" panose="020B0502040204020203" pitchFamily="34" charset="0"/>
                <a:ea typeface="Segoe UI Black" panose="020B0A02040204020203" pitchFamily="34" charset="0"/>
                <a:cs typeface="Segoe UI Light" panose="020B0502040204020203" pitchFamily="34" charset="0"/>
              </a:rPr>
              <a:t>Infringement Involving Foreign Server</a:t>
            </a:r>
          </a:p>
        </p:txBody>
      </p:sp>
    </p:spTree>
    <p:extLst>
      <p:ext uri="{BB962C8B-B14F-4D97-AF65-F5344CB8AC3E}">
        <p14:creationId xmlns:p14="http://schemas.microsoft.com/office/powerpoint/2010/main" val="172248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 y="-188701"/>
            <a:ext cx="9088342" cy="1032014"/>
            <a:chOff x="1257296" y="-158198"/>
            <a:chExt cx="7311975" cy="1032014"/>
          </a:xfrm>
        </p:grpSpPr>
        <p:grpSp>
          <p:nvGrpSpPr>
            <p:cNvPr id="12" name="组合 11"/>
            <p:cNvGrpSpPr/>
            <p:nvPr/>
          </p:nvGrpSpPr>
          <p:grpSpPr>
            <a:xfrm rot="5400000">
              <a:off x="4555473" y="-3267674"/>
              <a:ext cx="715619" cy="7311973"/>
              <a:chOff x="2516007" y="597446"/>
              <a:chExt cx="2460008" cy="4675680"/>
            </a:xfrm>
          </p:grpSpPr>
          <p:pic>
            <p:nvPicPr>
              <p:cNvPr id="13" name="图片 12" descr="23974255.jpg"/>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14" name="矩形 13"/>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dirty="0"/>
              </a:p>
            </p:txBody>
          </p:sp>
        </p:grpSp>
        <p:sp>
          <p:nvSpPr>
            <p:cNvPr id="15" name="Shape 119"/>
            <p:cNvSpPr/>
            <p:nvPr/>
          </p:nvSpPr>
          <p:spPr>
            <a:xfrm>
              <a:off x="1257296" y="-158198"/>
              <a:ext cx="7311975" cy="1032014"/>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000" b="1" dirty="0">
                  <a:solidFill>
                    <a:schemeClr val="bg1"/>
                  </a:solidFill>
                  <a:latin typeface="Eras Bold ITC" panose="020B0907030504020204" pitchFamily="34" charset="0"/>
                </a:rPr>
                <a:t>1. </a:t>
              </a:r>
              <a:r>
                <a:rPr lang="en-US" altLang="zh-CN" sz="2000" b="1" dirty="0" err="1">
                  <a:solidFill>
                    <a:schemeClr val="bg1"/>
                  </a:solidFill>
                  <a:latin typeface="Eras Bold ITC" panose="020B0907030504020204" pitchFamily="34" charset="0"/>
                </a:rPr>
                <a:t>Dimeng</a:t>
              </a:r>
              <a:r>
                <a:rPr lang="en-US" altLang="zh-CN" sz="2000" b="1" dirty="0">
                  <a:solidFill>
                    <a:schemeClr val="bg1"/>
                  </a:solidFill>
                  <a:latin typeface="Eras Bold ITC" panose="020B0907030504020204" pitchFamily="34" charset="0"/>
                </a:rPr>
                <a:t> v </a:t>
              </a:r>
              <a:r>
                <a:rPr lang="en-US" altLang="zh-CN" sz="2000" b="1" dirty="0" err="1">
                  <a:solidFill>
                    <a:schemeClr val="bg1"/>
                  </a:solidFill>
                  <a:latin typeface="Eras Bold ITC" panose="020B0907030504020204" pitchFamily="34" charset="0"/>
                </a:rPr>
                <a:t>Dongfang</a:t>
              </a:r>
              <a:r>
                <a:rPr lang="en-US" altLang="zh-CN" sz="2000" b="1" dirty="0">
                  <a:solidFill>
                    <a:schemeClr val="bg1"/>
                  </a:solidFill>
                  <a:latin typeface="Eras Bold ITC" panose="020B0907030504020204" pitchFamily="34" charset="0"/>
                </a:rPr>
                <a:t> 2021, Infringement Involving Foreign Servers</a:t>
              </a:r>
            </a:p>
          </p:txBody>
        </p:sp>
      </p:grpSp>
      <p:sp>
        <p:nvSpPr>
          <p:cNvPr id="4" name="文本框 3">
            <a:extLst>
              <a:ext uri="{FF2B5EF4-FFF2-40B4-BE49-F238E27FC236}">
                <a16:creationId xmlns:a16="http://schemas.microsoft.com/office/drawing/2014/main" id="{41957E8F-31FE-7CFF-1F26-FA3CF6C6AC07}"/>
              </a:ext>
            </a:extLst>
          </p:cNvPr>
          <p:cNvSpPr txBox="1"/>
          <p:nvPr/>
        </p:nvSpPr>
        <p:spPr>
          <a:xfrm>
            <a:off x="200846" y="904321"/>
            <a:ext cx="5593219" cy="4569264"/>
          </a:xfrm>
          <a:prstGeom prst="rect">
            <a:avLst/>
          </a:prstGeom>
          <a:noFill/>
        </p:spPr>
        <p:txBody>
          <a:bodyPr wrap="square">
            <a:spAutoFit/>
          </a:bodyPr>
          <a:lstStyle/>
          <a:p>
            <a:pPr>
              <a:lnSpc>
                <a:spcPct val="114000"/>
              </a:lnSpc>
            </a:pPr>
            <a:r>
              <a:rPr lang="en-US" altLang="zh-CN" sz="1400" dirty="0">
                <a:latin typeface="Eras Demi ITC" panose="020B0805030504020804" pitchFamily="34" charset="0"/>
              </a:rPr>
              <a:t>Patent ZL201210003858.4</a:t>
            </a:r>
          </a:p>
          <a:p>
            <a:pPr>
              <a:lnSpc>
                <a:spcPct val="114000"/>
              </a:lnSpc>
            </a:pPr>
            <a:endParaRPr lang="en-US" altLang="zh-CN" sz="1400" dirty="0">
              <a:latin typeface="Eras Demi ITC" panose="020B0805030504020804" pitchFamily="34" charset="0"/>
            </a:endParaRPr>
          </a:p>
          <a:p>
            <a:pPr>
              <a:lnSpc>
                <a:spcPct val="114000"/>
              </a:lnSpc>
            </a:pPr>
            <a:r>
              <a:rPr lang="en-US" altLang="zh-CN" sz="1200" dirty="0">
                <a:latin typeface="Eras Demi ITC" panose="020B0805030504020804" pitchFamily="34" charset="0"/>
              </a:rPr>
              <a:t>Claim 1: </a:t>
            </a:r>
          </a:p>
          <a:p>
            <a:pPr>
              <a:lnSpc>
                <a:spcPct val="114000"/>
              </a:lnSpc>
            </a:pPr>
            <a:r>
              <a:rPr lang="en-US" altLang="zh-CN" sz="1200" dirty="0">
                <a:solidFill>
                  <a:srgbClr val="FF0000"/>
                </a:solidFill>
                <a:latin typeface="Eras Demi ITC" panose="020B0805030504020804" pitchFamily="34" charset="0"/>
              </a:rPr>
              <a:t>A method </a:t>
            </a:r>
            <a:r>
              <a:rPr lang="en-US" altLang="zh-CN" sz="1200" dirty="0">
                <a:latin typeface="Eras Demi ITC" panose="020B0805030504020804" pitchFamily="34" charset="0"/>
              </a:rPr>
              <a:t>for tracking international logistics information, characterized by the following steps: </a:t>
            </a:r>
          </a:p>
          <a:p>
            <a:pPr>
              <a:lnSpc>
                <a:spcPct val="114000"/>
              </a:lnSpc>
            </a:pPr>
            <a:r>
              <a:rPr lang="en-US" altLang="zh-CN" sz="1200" u="sng" dirty="0">
                <a:latin typeface="Eras Demi ITC" panose="020B0805030504020804" pitchFamily="34" charset="0"/>
              </a:rPr>
              <a:t>Step 1</a:t>
            </a:r>
            <a:r>
              <a:rPr lang="en-US" altLang="zh-CN" sz="1200" dirty="0">
                <a:latin typeface="Eras Demi ITC" panose="020B0805030504020804" pitchFamily="34" charset="0"/>
              </a:rPr>
              <a:t>: Obtain the </a:t>
            </a:r>
            <a:r>
              <a:rPr lang="en-US" altLang="zh-CN" sz="1200" dirty="0">
                <a:solidFill>
                  <a:srgbClr val="FF0000"/>
                </a:solidFill>
                <a:latin typeface="Eras Demi ITC" panose="020B0805030504020804" pitchFamily="34" charset="0"/>
              </a:rPr>
              <a:t>sender's country identifier</a:t>
            </a:r>
            <a:r>
              <a:rPr lang="en-US" altLang="zh-CN" sz="1200" dirty="0">
                <a:latin typeface="Eras Demi ITC" panose="020B0805030504020804" pitchFamily="34" charset="0"/>
              </a:rPr>
              <a:t> and </a:t>
            </a:r>
            <a:r>
              <a:rPr lang="en-US" altLang="zh-CN" sz="1200" dirty="0">
                <a:solidFill>
                  <a:srgbClr val="FF0000"/>
                </a:solidFill>
                <a:latin typeface="Eras Demi ITC" panose="020B0805030504020804" pitchFamily="34" charset="0"/>
              </a:rPr>
              <a:t>package type identifier </a:t>
            </a:r>
            <a:r>
              <a:rPr lang="en-US" altLang="zh-CN" sz="1200" dirty="0">
                <a:latin typeface="Eras Demi ITC" panose="020B0805030504020804" pitchFamily="34" charset="0"/>
              </a:rPr>
              <a:t>from the logistics tracking number; </a:t>
            </a:r>
          </a:p>
          <a:p>
            <a:pPr>
              <a:lnSpc>
                <a:spcPct val="114000"/>
              </a:lnSpc>
            </a:pPr>
            <a:r>
              <a:rPr lang="en-US" altLang="zh-CN" sz="1200" u="sng" dirty="0">
                <a:latin typeface="Eras Demi ITC" panose="020B0805030504020804" pitchFamily="34" charset="0"/>
              </a:rPr>
              <a:t>Step 2</a:t>
            </a:r>
            <a:r>
              <a:rPr lang="en-US" altLang="zh-CN" sz="1200" dirty="0">
                <a:latin typeface="Eras Demi ITC" panose="020B0805030504020804" pitchFamily="34" charset="0"/>
              </a:rPr>
              <a:t>: Retrieve the </a:t>
            </a:r>
            <a:r>
              <a:rPr lang="en-US" altLang="zh-CN" sz="1200" dirty="0">
                <a:solidFill>
                  <a:srgbClr val="FF0000"/>
                </a:solidFill>
                <a:latin typeface="Eras Demi ITC" panose="020B0805030504020804" pitchFamily="34" charset="0"/>
              </a:rPr>
              <a:t>first logistics information query method</a:t>
            </a:r>
            <a:r>
              <a:rPr lang="en-US" altLang="zh-CN" sz="1200" dirty="0">
                <a:latin typeface="Eras Demi ITC" panose="020B0805030504020804" pitchFamily="34" charset="0"/>
              </a:rPr>
              <a:t> from the rules database based on the sender's country identifier and package type identifier; </a:t>
            </a:r>
          </a:p>
          <a:p>
            <a:pPr>
              <a:lnSpc>
                <a:spcPct val="114000"/>
              </a:lnSpc>
            </a:pPr>
            <a:r>
              <a:rPr lang="en-US" altLang="zh-CN" sz="1200" u="sng" dirty="0">
                <a:latin typeface="Eras Demi ITC" panose="020B0805030504020804" pitchFamily="34" charset="0"/>
              </a:rPr>
              <a:t>Step 3:</a:t>
            </a:r>
            <a:r>
              <a:rPr lang="en-US" altLang="zh-CN" sz="1200" dirty="0">
                <a:latin typeface="Eras Demi ITC" panose="020B0805030504020804" pitchFamily="34" charset="0"/>
              </a:rPr>
              <a:t> Collect </a:t>
            </a:r>
            <a:r>
              <a:rPr lang="en-US" altLang="zh-CN" sz="1200" dirty="0">
                <a:solidFill>
                  <a:srgbClr val="FF0000"/>
                </a:solidFill>
                <a:latin typeface="Eras Demi ITC" panose="020B0805030504020804" pitchFamily="34" charset="0"/>
              </a:rPr>
              <a:t>logistics information from the sender's country </a:t>
            </a:r>
            <a:r>
              <a:rPr lang="en-US" altLang="zh-CN" sz="1200" dirty="0">
                <a:latin typeface="Eras Demi ITC" panose="020B0805030504020804" pitchFamily="34" charset="0"/>
              </a:rPr>
              <a:t>using the first logistics information query method; </a:t>
            </a:r>
          </a:p>
          <a:p>
            <a:pPr>
              <a:lnSpc>
                <a:spcPct val="114000"/>
              </a:lnSpc>
            </a:pPr>
            <a:r>
              <a:rPr lang="en-US" altLang="zh-CN" sz="1200" u="sng" dirty="0">
                <a:latin typeface="Eras Demi ITC" panose="020B0805030504020804" pitchFamily="34" charset="0"/>
              </a:rPr>
              <a:t>Step 4</a:t>
            </a:r>
            <a:r>
              <a:rPr lang="en-US" altLang="zh-CN" sz="1200" dirty="0">
                <a:latin typeface="Eras Demi ITC" panose="020B0805030504020804" pitchFamily="34" charset="0"/>
              </a:rPr>
              <a:t>: Obtain the </a:t>
            </a:r>
            <a:r>
              <a:rPr lang="en-US" altLang="zh-CN" sz="1200" dirty="0">
                <a:solidFill>
                  <a:srgbClr val="FF0000"/>
                </a:solidFill>
                <a:latin typeface="Eras Demi ITC" panose="020B0805030504020804" pitchFamily="34" charset="0"/>
              </a:rPr>
              <a:t>destination country identifier </a:t>
            </a:r>
            <a:r>
              <a:rPr lang="en-US" altLang="zh-CN" sz="1200" dirty="0">
                <a:latin typeface="Eras Demi ITC" panose="020B0805030504020804" pitchFamily="34" charset="0"/>
              </a:rPr>
              <a:t>from the logistics information of the sender's country; </a:t>
            </a:r>
          </a:p>
          <a:p>
            <a:pPr>
              <a:lnSpc>
                <a:spcPct val="114000"/>
              </a:lnSpc>
            </a:pPr>
            <a:r>
              <a:rPr lang="en-US" altLang="zh-CN" sz="1200" u="sng" dirty="0">
                <a:latin typeface="Eras Demi ITC" panose="020B0805030504020804" pitchFamily="34" charset="0"/>
              </a:rPr>
              <a:t>Step 5</a:t>
            </a:r>
            <a:r>
              <a:rPr lang="en-US" altLang="zh-CN" sz="1200" dirty="0">
                <a:latin typeface="Eras Demi ITC" panose="020B0805030504020804" pitchFamily="34" charset="0"/>
              </a:rPr>
              <a:t>: Retrieve the </a:t>
            </a:r>
            <a:r>
              <a:rPr lang="en-US" altLang="zh-CN" sz="1200" dirty="0">
                <a:solidFill>
                  <a:srgbClr val="FF0000"/>
                </a:solidFill>
                <a:latin typeface="Eras Demi ITC" panose="020B0805030504020804" pitchFamily="34" charset="0"/>
              </a:rPr>
              <a:t>second logistics information query method </a:t>
            </a:r>
            <a:r>
              <a:rPr lang="en-US" altLang="zh-CN" sz="1200" dirty="0">
                <a:latin typeface="Eras Demi ITC" panose="020B0805030504020804" pitchFamily="34" charset="0"/>
              </a:rPr>
              <a:t>from the rules database based on the destination country identifier and the package type identifier; </a:t>
            </a:r>
          </a:p>
          <a:p>
            <a:pPr>
              <a:lnSpc>
                <a:spcPct val="114000"/>
              </a:lnSpc>
            </a:pPr>
            <a:r>
              <a:rPr lang="en-US" altLang="zh-CN" sz="1200" u="sng" dirty="0">
                <a:latin typeface="Eras Demi ITC" panose="020B0805030504020804" pitchFamily="34" charset="0"/>
              </a:rPr>
              <a:t>Step 6</a:t>
            </a:r>
            <a:r>
              <a:rPr lang="en-US" altLang="zh-CN" sz="1200" dirty="0">
                <a:latin typeface="Eras Demi ITC" panose="020B0805030504020804" pitchFamily="34" charset="0"/>
              </a:rPr>
              <a:t>: Collect </a:t>
            </a:r>
            <a:r>
              <a:rPr lang="en-US" altLang="zh-CN" sz="1200" dirty="0">
                <a:solidFill>
                  <a:srgbClr val="FF0000"/>
                </a:solidFill>
                <a:latin typeface="Eras Demi ITC" panose="020B0805030504020804" pitchFamily="34" charset="0"/>
              </a:rPr>
              <a:t>logistics information from the destination country </a:t>
            </a:r>
            <a:r>
              <a:rPr lang="en-US" altLang="zh-CN" sz="1200" dirty="0">
                <a:latin typeface="Eras Demi ITC" panose="020B0805030504020804" pitchFamily="34" charset="0"/>
              </a:rPr>
              <a:t>using the second logistics information query method</a:t>
            </a:r>
            <a:r>
              <a:rPr lang="en-US" altLang="zh-CN" sz="1200" u="sng" dirty="0">
                <a:latin typeface="Eras Demi ITC" panose="020B0805030504020804" pitchFamily="34" charset="0"/>
              </a:rPr>
              <a:t>; </a:t>
            </a:r>
          </a:p>
          <a:p>
            <a:pPr>
              <a:lnSpc>
                <a:spcPct val="114000"/>
              </a:lnSpc>
            </a:pPr>
            <a:r>
              <a:rPr lang="en-US" altLang="zh-CN" sz="1200" u="sng" dirty="0">
                <a:latin typeface="Eras Demi ITC" panose="020B0805030504020804" pitchFamily="34" charset="0"/>
              </a:rPr>
              <a:t>Step 7</a:t>
            </a:r>
            <a:r>
              <a:rPr lang="en-US" altLang="zh-CN" sz="1200" dirty="0">
                <a:latin typeface="Eras Demi ITC" panose="020B0805030504020804" pitchFamily="34" charset="0"/>
              </a:rPr>
              <a:t>: Organize and output or display </a:t>
            </a:r>
            <a:r>
              <a:rPr lang="en-US" altLang="zh-CN" sz="1200" dirty="0">
                <a:solidFill>
                  <a:srgbClr val="FF0000"/>
                </a:solidFill>
                <a:latin typeface="Eras Demi ITC" panose="020B0805030504020804" pitchFamily="34" charset="0"/>
              </a:rPr>
              <a:t>the logistics information of the sender's country </a:t>
            </a:r>
            <a:r>
              <a:rPr lang="en-US" altLang="zh-CN" sz="1200" dirty="0">
                <a:latin typeface="Eras Demi ITC" panose="020B0805030504020804" pitchFamily="34" charset="0"/>
              </a:rPr>
              <a:t>alongside the </a:t>
            </a:r>
            <a:r>
              <a:rPr lang="en-US" altLang="zh-CN" sz="1200" dirty="0">
                <a:solidFill>
                  <a:srgbClr val="FF0000"/>
                </a:solidFill>
                <a:latin typeface="Eras Demi ITC" panose="020B0805030504020804" pitchFamily="34" charset="0"/>
              </a:rPr>
              <a:t>logistics data of the destination country</a:t>
            </a:r>
            <a:r>
              <a:rPr lang="en-US" altLang="zh-CN" sz="1200" dirty="0">
                <a:latin typeface="Eras Demi ITC" panose="020B0805030504020804" pitchFamily="34" charset="0"/>
              </a:rPr>
              <a:t>.</a:t>
            </a:r>
          </a:p>
        </p:txBody>
      </p:sp>
      <p:pic>
        <p:nvPicPr>
          <p:cNvPr id="5" name="Picture 4">
            <a:extLst>
              <a:ext uri="{FF2B5EF4-FFF2-40B4-BE49-F238E27FC236}">
                <a16:creationId xmlns:a16="http://schemas.microsoft.com/office/drawing/2014/main" id="{5A3B3769-EEF8-679D-C017-135658F6B0F6}"/>
              </a:ext>
            </a:extLst>
          </p:cNvPr>
          <p:cNvPicPr>
            <a:picLocks noChangeAspect="1"/>
          </p:cNvPicPr>
          <p:nvPr/>
        </p:nvPicPr>
        <p:blipFill>
          <a:blip r:embed="rId4"/>
          <a:stretch>
            <a:fillRect/>
          </a:stretch>
        </p:blipFill>
        <p:spPr>
          <a:xfrm>
            <a:off x="6045428" y="1393398"/>
            <a:ext cx="4037275" cy="3591110"/>
          </a:xfrm>
          <a:prstGeom prst="rect">
            <a:avLst/>
          </a:prstGeom>
          <a:ln>
            <a:noFill/>
          </a:ln>
          <a:effectLst>
            <a:outerShdw blurRad="292100" dist="139700" dir="2700000" algn="tl" rotWithShape="0">
              <a:srgbClr val="333333">
                <a:alpha val="65000"/>
              </a:srgbClr>
            </a:outerShdw>
          </a:effectLst>
        </p:spPr>
      </p:pic>
      <p:sp>
        <p:nvSpPr>
          <p:cNvPr id="8" name="文本框 7">
            <a:extLst>
              <a:ext uri="{FF2B5EF4-FFF2-40B4-BE49-F238E27FC236}">
                <a16:creationId xmlns:a16="http://schemas.microsoft.com/office/drawing/2014/main" id="{57355FEF-76FD-6C09-3D77-B19E7277A68B}"/>
              </a:ext>
            </a:extLst>
          </p:cNvPr>
          <p:cNvSpPr txBox="1"/>
          <p:nvPr/>
        </p:nvSpPr>
        <p:spPr>
          <a:xfrm>
            <a:off x="171045" y="5534593"/>
            <a:ext cx="10070684" cy="276999"/>
          </a:xfrm>
          <a:prstGeom prst="rect">
            <a:avLst/>
          </a:prstGeom>
          <a:noFill/>
        </p:spPr>
        <p:txBody>
          <a:bodyPr wrap="square">
            <a:spAutoFit/>
          </a:bodyPr>
          <a:lstStyle/>
          <a:p>
            <a:r>
              <a:rPr lang="en-US" altLang="zh-CN" sz="1200" b="1" dirty="0">
                <a:latin typeface="Eras Demi ITC" panose="020B0805030504020804" pitchFamily="34" charset="0"/>
              </a:rPr>
              <a:t>Facts: </a:t>
            </a:r>
            <a:r>
              <a:rPr lang="zh-CN" altLang="en-US" sz="1200" b="1" dirty="0">
                <a:latin typeface="Eras Demi ITC" panose="020B0805030504020804" pitchFamily="34" charset="0"/>
              </a:rPr>
              <a:t>the infringing website is </a:t>
            </a:r>
            <a:r>
              <a:rPr lang="en-US" altLang="zh-CN" sz="1200" b="1" dirty="0">
                <a:latin typeface="Eras Demi ITC" panose="020B0805030504020804" pitchFamily="34" charset="0"/>
              </a:rPr>
              <a:t>supported by server </a:t>
            </a:r>
            <a:r>
              <a:rPr lang="zh-CN" altLang="en-US" sz="1200" b="1" dirty="0">
                <a:latin typeface="Eras Demi ITC" panose="020B0805030504020804" pitchFamily="34" charset="0"/>
              </a:rPr>
              <a:t>located outside of Chin</a:t>
            </a:r>
            <a:r>
              <a:rPr lang="en-US" altLang="zh-CN" sz="1200" b="1" dirty="0">
                <a:latin typeface="Eras Demi ITC" panose="020B0805030504020804" pitchFamily="34" charset="0"/>
              </a:rPr>
              <a:t>a </a:t>
            </a:r>
            <a:r>
              <a:rPr lang="zh-CN" altLang="en-US" sz="1200" b="1" dirty="0">
                <a:latin typeface="Eras Demi ITC" panose="020B0805030504020804" pitchFamily="34" charset="0"/>
              </a:rPr>
              <a:t>and </a:t>
            </a:r>
            <a:r>
              <a:rPr lang="en-US" altLang="zh-CN" sz="1200" b="1" dirty="0">
                <a:latin typeface="Eras Demi ITC" panose="020B0805030504020804" pitchFamily="34" charset="0"/>
              </a:rPr>
              <a:t>in </a:t>
            </a:r>
            <a:r>
              <a:rPr lang="zh-CN" altLang="en-US" sz="1200" b="1" dirty="0">
                <a:latin typeface="Eras Demi ITC" panose="020B0805030504020804" pitchFamily="34" charset="0"/>
              </a:rPr>
              <a:t>Hong Kong.</a:t>
            </a:r>
          </a:p>
        </p:txBody>
      </p:sp>
    </p:spTree>
    <p:extLst>
      <p:ext uri="{BB962C8B-B14F-4D97-AF65-F5344CB8AC3E}">
        <p14:creationId xmlns:p14="http://schemas.microsoft.com/office/powerpoint/2010/main" val="4083488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1957E8F-31FE-7CFF-1F26-FA3CF6C6AC07}"/>
              </a:ext>
            </a:extLst>
          </p:cNvPr>
          <p:cNvSpPr txBox="1"/>
          <p:nvPr/>
        </p:nvSpPr>
        <p:spPr>
          <a:xfrm>
            <a:off x="866692" y="1032014"/>
            <a:ext cx="8221649" cy="3661130"/>
          </a:xfrm>
          <a:prstGeom prst="rect">
            <a:avLst/>
          </a:prstGeom>
          <a:solidFill>
            <a:schemeClr val="bg2">
              <a:lumMod val="90000"/>
            </a:schemeClr>
          </a:solidFill>
        </p:spPr>
        <p:txBody>
          <a:bodyPr wrap="square">
            <a:spAutoFit/>
          </a:bodyPr>
          <a:lstStyle/>
          <a:p>
            <a:pPr>
              <a:lnSpc>
                <a:spcPct val="200000"/>
              </a:lnSpc>
            </a:pPr>
            <a:r>
              <a:rPr lang="en-US" altLang="zh-CN" sz="2000" dirty="0">
                <a:latin typeface="Eras Bold ITC" panose="020B0907030504020204" pitchFamily="34" charset="0"/>
                <a:ea typeface="Segoe UI Black" panose="020B0A02040204020203" pitchFamily="34" charset="0"/>
              </a:rPr>
              <a:t>SPC opinion:</a:t>
            </a:r>
            <a:endParaRPr lang="en-US" altLang="zh-CN" sz="1400" dirty="0">
              <a:latin typeface="Eras Bold ITC" panose="020B0907030504020204" pitchFamily="34" charset="0"/>
              <a:ea typeface="Segoe UI Black" panose="020B0A02040204020203" pitchFamily="34" charset="0"/>
            </a:endParaRPr>
          </a:p>
          <a:p>
            <a:pPr>
              <a:lnSpc>
                <a:spcPct val="200000"/>
              </a:lnSpc>
            </a:pPr>
            <a:r>
              <a:rPr lang="en-US" altLang="zh-CN" sz="1400" dirty="0">
                <a:latin typeface="Eras Bold ITC" panose="020B0907030504020204" pitchFamily="34" charset="0"/>
                <a:ea typeface="Segoe UI Black" panose="020B0A02040204020203" pitchFamily="34" charset="0"/>
              </a:rPr>
              <a:t>Whether the location of the infringing website server affects the judgement of CN patent infringement</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a:t>
            </a:r>
            <a:r>
              <a:rPr lang="en-US" altLang="zh-CN" sz="1400" dirty="0">
                <a:solidFill>
                  <a:srgbClr val="C00000"/>
                </a:solidFill>
                <a:latin typeface="Eras Bold ITC" panose="020B0907030504020204" pitchFamily="34" charset="0"/>
                <a:ea typeface="Segoe UI Black" panose="020B0A02040204020203" pitchFamily="34" charset="0"/>
              </a:rPr>
              <a:t>location of server is not the only factor to determine the place of infringement</a:t>
            </a:r>
            <a:r>
              <a:rPr lang="en-US" altLang="zh-CN" sz="1400" dirty="0">
                <a:latin typeface="Eras Bold ITC" panose="020B0907030504020204" pitchFamily="34" charset="0"/>
                <a:ea typeface="Segoe UI Black" panose="020B0A02040204020203" pitchFamily="34" charset="0"/>
              </a:rPr>
              <a:t>,</a:t>
            </a:r>
            <a:r>
              <a:rPr lang="zh-CN" altLang="en-US" sz="1400" dirty="0">
                <a:latin typeface="Eras Bold ITC" panose="020B0907030504020204" pitchFamily="34" charset="0"/>
                <a:ea typeface="Segoe UI Black" panose="020B0A02040204020203" pitchFamily="34" charset="0"/>
              </a:rPr>
              <a:t> </a:t>
            </a:r>
            <a:r>
              <a:rPr lang="en-US" altLang="zh-CN" sz="1400" dirty="0">
                <a:latin typeface="Eras Bold ITC" panose="020B0907030504020204" pitchFamily="34" charset="0"/>
                <a:ea typeface="Segoe UI Black" panose="020B0A02040204020203" pitchFamily="34" charset="0"/>
              </a:rPr>
              <a:t>otherwise</a:t>
            </a:r>
            <a:r>
              <a:rPr lang="zh-CN" altLang="en-US" sz="1400" dirty="0">
                <a:latin typeface="Eras Bold ITC" panose="020B0907030504020204" pitchFamily="34" charset="0"/>
                <a:ea typeface="Segoe UI Black" panose="020B0A02040204020203" pitchFamily="34" charset="0"/>
              </a:rPr>
              <a:t> </a:t>
            </a:r>
            <a:r>
              <a:rPr lang="en-US" altLang="zh-CN" sz="1400" dirty="0">
                <a:latin typeface="Eras Bold ITC" panose="020B0907030504020204" pitchFamily="34" charset="0"/>
                <a:ea typeface="Segoe UI Black" panose="020B0A02040204020203" pitchFamily="34" charset="0"/>
              </a:rPr>
              <a:t>simply</a:t>
            </a:r>
            <a:r>
              <a:rPr lang="zh-CN" altLang="en-US" sz="1400" dirty="0">
                <a:latin typeface="Eras Bold ITC" panose="020B0907030504020204" pitchFamily="34" charset="0"/>
                <a:ea typeface="Segoe UI Black" panose="020B0A02040204020203" pitchFamily="34" charset="0"/>
              </a:rPr>
              <a:t> </a:t>
            </a:r>
            <a:r>
              <a:rPr lang="en-US" altLang="zh-CN" sz="1400" dirty="0">
                <a:latin typeface="Eras Bold ITC" panose="020B0907030504020204" pitchFamily="34" charset="0"/>
                <a:ea typeface="Segoe UI Black" panose="020B0A02040204020203" pitchFamily="34" charset="0"/>
              </a:rPr>
              <a:t>using</a:t>
            </a:r>
            <a:r>
              <a:rPr lang="zh-CN" altLang="en-US" sz="1400" dirty="0">
                <a:latin typeface="Eras Bold ITC" panose="020B0907030504020204" pitchFamily="34" charset="0"/>
                <a:ea typeface="Segoe UI Black" panose="020B0A02040204020203" pitchFamily="34" charset="0"/>
              </a:rPr>
              <a:t> </a:t>
            </a:r>
            <a:r>
              <a:rPr lang="en-US" altLang="zh-CN" sz="1400" dirty="0">
                <a:latin typeface="Eras Bold ITC" panose="020B0907030504020204" pitchFamily="34" charset="0"/>
                <a:ea typeface="Segoe UI Black" panose="020B0A02040204020203" pitchFamily="34" charset="0"/>
              </a:rPr>
              <a:t>foreign server could scape the patent infringement liability</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business location of the</a:t>
            </a:r>
            <a:r>
              <a:rPr lang="zh-CN" altLang="en-US" sz="1400" dirty="0">
                <a:latin typeface="Eras Bold ITC" panose="020B0907030504020204" pitchFamily="34" charset="0"/>
                <a:ea typeface="Segoe UI Black" panose="020B0A02040204020203" pitchFamily="34" charset="0"/>
              </a:rPr>
              <a:t> </a:t>
            </a:r>
            <a:r>
              <a:rPr lang="en-US" altLang="zh-CN" sz="1400" dirty="0">
                <a:solidFill>
                  <a:srgbClr val="C00000"/>
                </a:solidFill>
                <a:latin typeface="Eras Bold ITC" panose="020B0907030504020204" pitchFamily="34" charset="0"/>
                <a:ea typeface="Segoe UI Black" panose="020B0A02040204020203" pitchFamily="34" charset="0"/>
              </a:rPr>
              <a:t>website</a:t>
            </a:r>
            <a:r>
              <a:rPr lang="zh-CN" altLang="en-US" sz="1400" dirty="0">
                <a:solidFill>
                  <a:srgbClr val="C00000"/>
                </a:solidFill>
                <a:latin typeface="Eras Bold ITC" panose="020B0907030504020204" pitchFamily="34" charset="0"/>
                <a:ea typeface="Segoe UI Black" panose="020B0A02040204020203" pitchFamily="34" charset="0"/>
              </a:rPr>
              <a:t> </a:t>
            </a:r>
            <a:r>
              <a:rPr lang="en-US" altLang="zh-CN" sz="1400" dirty="0">
                <a:solidFill>
                  <a:srgbClr val="C00000"/>
                </a:solidFill>
                <a:latin typeface="Eras Bold ITC" panose="020B0907030504020204" pitchFamily="34" charset="0"/>
                <a:ea typeface="Segoe UI Black" panose="020B0A02040204020203" pitchFamily="34" charset="0"/>
              </a:rPr>
              <a:t>operator </a:t>
            </a:r>
            <a:r>
              <a:rPr lang="en-US" altLang="zh-CN" sz="1400" dirty="0">
                <a:latin typeface="Eras Bold ITC" panose="020B0907030504020204" pitchFamily="34" charset="0"/>
                <a:ea typeface="Segoe UI Black" panose="020B0A02040204020203" pitchFamily="34" charset="0"/>
              </a:rPr>
              <a:t>is in China</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location of website’s most </a:t>
            </a:r>
            <a:r>
              <a:rPr lang="en-US" altLang="zh-CN" sz="1400" dirty="0">
                <a:solidFill>
                  <a:srgbClr val="C00000"/>
                </a:solidFill>
                <a:latin typeface="Eras Bold ITC" panose="020B0907030504020204" pitchFamily="34" charset="0"/>
                <a:ea typeface="Segoe UI Black" panose="020B0A02040204020203" pitchFamily="34" charset="0"/>
              </a:rPr>
              <a:t>end-users</a:t>
            </a:r>
            <a:r>
              <a:rPr lang="en-US" altLang="zh-CN" sz="1400" dirty="0">
                <a:latin typeface="Eras Bold ITC" panose="020B0907030504020204" pitchFamily="34" charset="0"/>
                <a:ea typeface="Segoe UI Black" panose="020B0A02040204020203" pitchFamily="34" charset="0"/>
              </a:rPr>
              <a:t> is in China</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The location of substantial part of </a:t>
            </a:r>
            <a:r>
              <a:rPr lang="en-US" altLang="zh-CN" sz="1400" dirty="0">
                <a:solidFill>
                  <a:srgbClr val="C00000"/>
                </a:solidFill>
                <a:latin typeface="Eras Bold ITC" panose="020B0907030504020204" pitchFamily="34" charset="0"/>
                <a:ea typeface="Segoe UI Black" panose="020B0A02040204020203" pitchFamily="34" charset="0"/>
              </a:rPr>
              <a:t>data transmission &amp; interaction </a:t>
            </a:r>
            <a:r>
              <a:rPr lang="en-US" altLang="zh-CN" sz="1400" dirty="0">
                <a:latin typeface="Eras Bold ITC" panose="020B0907030504020204" pitchFamily="34" charset="0"/>
                <a:ea typeface="Segoe UI Black" panose="020B0A02040204020203" pitchFamily="34" charset="0"/>
              </a:rPr>
              <a:t>is in China</a:t>
            </a:r>
          </a:p>
        </p:txBody>
      </p:sp>
      <p:grpSp>
        <p:nvGrpSpPr>
          <p:cNvPr id="14" name="组合 13">
            <a:extLst>
              <a:ext uri="{FF2B5EF4-FFF2-40B4-BE49-F238E27FC236}">
                <a16:creationId xmlns:a16="http://schemas.microsoft.com/office/drawing/2014/main" id="{E0EC5A80-1B9C-7979-548A-69B2C4BE8FEF}"/>
              </a:ext>
            </a:extLst>
          </p:cNvPr>
          <p:cNvGrpSpPr/>
          <p:nvPr/>
        </p:nvGrpSpPr>
        <p:grpSpPr>
          <a:xfrm>
            <a:off x="-1" y="-188701"/>
            <a:ext cx="9088342" cy="1032014"/>
            <a:chOff x="1257296" y="-158198"/>
            <a:chExt cx="7311975" cy="1032014"/>
          </a:xfrm>
        </p:grpSpPr>
        <p:grpSp>
          <p:nvGrpSpPr>
            <p:cNvPr id="15" name="组合 14">
              <a:extLst>
                <a:ext uri="{FF2B5EF4-FFF2-40B4-BE49-F238E27FC236}">
                  <a16:creationId xmlns:a16="http://schemas.microsoft.com/office/drawing/2014/main" id="{5FCA572C-7DC7-E31C-8164-95BC833B9230}"/>
                </a:ext>
              </a:extLst>
            </p:cNvPr>
            <p:cNvGrpSpPr/>
            <p:nvPr/>
          </p:nvGrpSpPr>
          <p:grpSpPr>
            <a:xfrm rot="5400000">
              <a:off x="4555473" y="-3267674"/>
              <a:ext cx="715619" cy="7311973"/>
              <a:chOff x="2516007" y="597446"/>
              <a:chExt cx="2460008" cy="4675680"/>
            </a:xfrm>
          </p:grpSpPr>
          <p:pic>
            <p:nvPicPr>
              <p:cNvPr id="18" name="图片 17" descr="23974255.jpg">
                <a:extLst>
                  <a:ext uri="{FF2B5EF4-FFF2-40B4-BE49-F238E27FC236}">
                    <a16:creationId xmlns:a16="http://schemas.microsoft.com/office/drawing/2014/main" id="{664A5D78-A1A1-FEA7-3324-0E6567FC1DCA}"/>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19" name="矩形 18">
                <a:extLst>
                  <a:ext uri="{FF2B5EF4-FFF2-40B4-BE49-F238E27FC236}">
                    <a16:creationId xmlns:a16="http://schemas.microsoft.com/office/drawing/2014/main" id="{FDF3A1D8-BFBA-0534-0FF1-AA9047067C04}"/>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000" dirty="0"/>
              </a:p>
            </p:txBody>
          </p:sp>
        </p:grpSp>
        <p:sp>
          <p:nvSpPr>
            <p:cNvPr id="17" name="Shape 119">
              <a:extLst>
                <a:ext uri="{FF2B5EF4-FFF2-40B4-BE49-F238E27FC236}">
                  <a16:creationId xmlns:a16="http://schemas.microsoft.com/office/drawing/2014/main" id="{C15095F0-841F-BFFE-A4DC-E0D81C3578A2}"/>
                </a:ext>
              </a:extLst>
            </p:cNvPr>
            <p:cNvSpPr/>
            <p:nvPr/>
          </p:nvSpPr>
          <p:spPr>
            <a:xfrm>
              <a:off x="1257296" y="-158198"/>
              <a:ext cx="7311975" cy="1032014"/>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000" b="1" dirty="0">
                  <a:solidFill>
                    <a:schemeClr val="bg1"/>
                  </a:solidFill>
                  <a:latin typeface="Eras Bold ITC" panose="020B0907030504020204" pitchFamily="34" charset="0"/>
                </a:rPr>
                <a:t>1. </a:t>
              </a:r>
              <a:r>
                <a:rPr lang="en-US" altLang="zh-CN" sz="2000" b="1" dirty="0" err="1">
                  <a:solidFill>
                    <a:schemeClr val="bg1"/>
                  </a:solidFill>
                  <a:latin typeface="Eras Bold ITC" panose="020B0907030504020204" pitchFamily="34" charset="0"/>
                </a:rPr>
                <a:t>Dimeng</a:t>
              </a:r>
              <a:r>
                <a:rPr lang="en-US" altLang="zh-CN" sz="2000" b="1" dirty="0">
                  <a:solidFill>
                    <a:schemeClr val="bg1"/>
                  </a:solidFill>
                  <a:latin typeface="Eras Bold ITC" panose="020B0907030504020204" pitchFamily="34" charset="0"/>
                </a:rPr>
                <a:t> v </a:t>
              </a:r>
              <a:r>
                <a:rPr lang="en-US" altLang="zh-CN" sz="2000" b="1" dirty="0" err="1">
                  <a:solidFill>
                    <a:schemeClr val="bg1"/>
                  </a:solidFill>
                  <a:latin typeface="Eras Bold ITC" panose="020B0907030504020204" pitchFamily="34" charset="0"/>
                </a:rPr>
                <a:t>Dongfang</a:t>
              </a:r>
              <a:r>
                <a:rPr lang="en-US" altLang="zh-CN" sz="2000" b="1" dirty="0">
                  <a:solidFill>
                    <a:schemeClr val="bg1"/>
                  </a:solidFill>
                  <a:latin typeface="Eras Bold ITC" panose="020B0907030504020204" pitchFamily="34" charset="0"/>
                </a:rPr>
                <a:t> 2021, Infringement Involving Foreign Servers</a:t>
              </a:r>
            </a:p>
          </p:txBody>
        </p:sp>
      </p:grpSp>
    </p:spTree>
    <p:extLst>
      <p:ext uri="{BB962C8B-B14F-4D97-AF65-F5344CB8AC3E}">
        <p14:creationId xmlns:p14="http://schemas.microsoft.com/office/powerpoint/2010/main" val="31484872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a:extLst>
              <a:ext uri="{FF2B5EF4-FFF2-40B4-BE49-F238E27FC236}">
                <a16:creationId xmlns:a16="http://schemas.microsoft.com/office/drawing/2014/main" id="{2E3AD9F8-7831-1997-C615-AF375D563055}"/>
              </a:ext>
            </a:extLst>
          </p:cNvPr>
          <p:cNvCxnSpPr>
            <a:cxnSpLocks/>
          </p:cNvCxnSpPr>
          <p:nvPr/>
        </p:nvCxnSpPr>
        <p:spPr>
          <a:xfrm>
            <a:off x="1090508" y="1150920"/>
            <a:ext cx="0" cy="4491269"/>
          </a:xfrm>
          <a:prstGeom prst="straightConnector1">
            <a:avLst/>
          </a:prstGeom>
          <a:ln w="6350">
            <a:prstDash val="dashDot"/>
            <a:tailEnd type="triangle"/>
          </a:ln>
        </p:spPr>
        <p:style>
          <a:lnRef idx="2">
            <a:schemeClr val="dk1"/>
          </a:lnRef>
          <a:fillRef idx="0">
            <a:schemeClr val="dk1"/>
          </a:fillRef>
          <a:effectRef idx="1">
            <a:schemeClr val="dk1"/>
          </a:effectRef>
          <a:fontRef idx="minor">
            <a:schemeClr val="tx1"/>
          </a:fontRef>
        </p:style>
      </p:cxnSp>
      <p:sp>
        <p:nvSpPr>
          <p:cNvPr id="7" name="文本框 6">
            <a:extLst>
              <a:ext uri="{FF2B5EF4-FFF2-40B4-BE49-F238E27FC236}">
                <a16:creationId xmlns:a16="http://schemas.microsoft.com/office/drawing/2014/main" id="{6CEF3BF4-353D-5904-0DCB-DC7BA9B3EB0F}"/>
              </a:ext>
            </a:extLst>
          </p:cNvPr>
          <p:cNvSpPr txBox="1"/>
          <p:nvPr/>
        </p:nvSpPr>
        <p:spPr>
          <a:xfrm>
            <a:off x="1308749" y="1224791"/>
            <a:ext cx="7867055"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2020.07-2022.01 HW sent 7 notices to NG regarding Wi-Fi 6 SEPs licensing</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14" name="椭圆 13">
            <a:extLst>
              <a:ext uri="{FF2B5EF4-FFF2-40B4-BE49-F238E27FC236}">
                <a16:creationId xmlns:a16="http://schemas.microsoft.com/office/drawing/2014/main" id="{11A2E528-32F2-54D5-88E0-7264619134D0}"/>
              </a:ext>
            </a:extLst>
          </p:cNvPr>
          <p:cNvSpPr/>
          <p:nvPr/>
        </p:nvSpPr>
        <p:spPr>
          <a:xfrm>
            <a:off x="1036508" y="1324680"/>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56" name="文本框 55">
            <a:extLst>
              <a:ext uri="{FF2B5EF4-FFF2-40B4-BE49-F238E27FC236}">
                <a16:creationId xmlns:a16="http://schemas.microsoft.com/office/drawing/2014/main" id="{24346A4F-6AB1-0A81-ECA0-481E3A37CF79}"/>
              </a:ext>
            </a:extLst>
          </p:cNvPr>
          <p:cNvSpPr txBox="1"/>
          <p:nvPr/>
        </p:nvSpPr>
        <p:spPr>
          <a:xfrm>
            <a:off x="1308750" y="1799625"/>
            <a:ext cx="5603371"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2022.03 HW sued NG before Dusseldorf Regional Court </a:t>
            </a:r>
            <a:r>
              <a:rPr lang="zh-CN" altLang="en-US" sz="1400" dirty="0">
                <a:solidFill>
                  <a:srgbClr val="C00000"/>
                </a:solidFill>
                <a:latin typeface="Eras Bold ITC" panose="020B0907030504020204" pitchFamily="34" charset="0"/>
                <a:cs typeface="Aharoni" panose="02010803020104030203" pitchFamily="2" charset="-79"/>
              </a:rPr>
              <a:t>①</a:t>
            </a:r>
            <a:r>
              <a:rPr lang="en-US" altLang="zh-CN" sz="1400" dirty="0">
                <a:solidFill>
                  <a:srgbClr val="C00000"/>
                </a:solidFill>
                <a:latin typeface="Eras Bold ITC" panose="020B0907030504020204" pitchFamily="34" charset="0"/>
                <a:cs typeface="Aharoni" panose="02010803020104030203" pitchFamily="2" charset="-79"/>
              </a:rPr>
              <a:t> </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57" name="椭圆 56">
            <a:extLst>
              <a:ext uri="{FF2B5EF4-FFF2-40B4-BE49-F238E27FC236}">
                <a16:creationId xmlns:a16="http://schemas.microsoft.com/office/drawing/2014/main" id="{9A4505B2-94D9-77EC-899A-B8A9A3F6C5B7}"/>
              </a:ext>
            </a:extLst>
          </p:cNvPr>
          <p:cNvSpPr/>
          <p:nvPr/>
        </p:nvSpPr>
        <p:spPr>
          <a:xfrm>
            <a:off x="1036508" y="1902491"/>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9" name="文本框 8">
            <a:extLst>
              <a:ext uri="{FF2B5EF4-FFF2-40B4-BE49-F238E27FC236}">
                <a16:creationId xmlns:a16="http://schemas.microsoft.com/office/drawing/2014/main" id="{0B70B675-5D1B-081B-D0FA-95326372FA1E}"/>
              </a:ext>
            </a:extLst>
          </p:cNvPr>
          <p:cNvSpPr txBox="1"/>
          <p:nvPr/>
        </p:nvSpPr>
        <p:spPr>
          <a:xfrm>
            <a:off x="1308750" y="2420460"/>
            <a:ext cx="6070342"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2022.04 HW sued NG before Jinan Intermediate Court </a:t>
            </a:r>
            <a:r>
              <a:rPr lang="zh-CN" altLang="en-US" sz="1400" dirty="0">
                <a:solidFill>
                  <a:srgbClr val="C00000"/>
                </a:solidFill>
                <a:latin typeface="Eras Bold ITC" panose="020B0907030504020204" pitchFamily="34" charset="0"/>
                <a:cs typeface="Aharoni" panose="02010803020104030203" pitchFamily="2" charset="-79"/>
              </a:rPr>
              <a:t>②</a:t>
            </a:r>
          </a:p>
        </p:txBody>
      </p:sp>
      <p:sp>
        <p:nvSpPr>
          <p:cNvPr id="16" name="椭圆 15">
            <a:extLst>
              <a:ext uri="{FF2B5EF4-FFF2-40B4-BE49-F238E27FC236}">
                <a16:creationId xmlns:a16="http://schemas.microsoft.com/office/drawing/2014/main" id="{DC20D333-72AD-3786-7FFF-D5AD0F9F27F2}"/>
              </a:ext>
            </a:extLst>
          </p:cNvPr>
          <p:cNvSpPr/>
          <p:nvPr/>
        </p:nvSpPr>
        <p:spPr>
          <a:xfrm>
            <a:off x="1036508" y="2520349"/>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25" name="文本框 24">
            <a:extLst>
              <a:ext uri="{FF2B5EF4-FFF2-40B4-BE49-F238E27FC236}">
                <a16:creationId xmlns:a16="http://schemas.microsoft.com/office/drawing/2014/main" id="{013EB2B6-D6AE-7A62-7C6A-03FE465BD631}"/>
              </a:ext>
            </a:extLst>
          </p:cNvPr>
          <p:cNvSpPr txBox="1"/>
          <p:nvPr/>
        </p:nvSpPr>
        <p:spPr>
          <a:xfrm>
            <a:off x="1308750" y="3014491"/>
            <a:ext cx="5603371" cy="307777"/>
          </a:xfrm>
          <a:prstGeom prst="rect">
            <a:avLst/>
          </a:prstGeom>
          <a:noFill/>
        </p:spPr>
        <p:txBody>
          <a:bodyPr wrap="square" rtlCol="0">
            <a:spAutoFit/>
          </a:bodyPr>
          <a:lstStyle>
            <a:defPPr>
              <a:defRPr lang="zh-CN"/>
            </a:defPPr>
            <a:lvl1pPr>
              <a:defRPr sz="1400">
                <a:solidFill>
                  <a:srgbClr val="1938F3"/>
                </a:solidFill>
                <a:latin typeface="Eras Bold ITC" panose="020B0907030504020204" pitchFamily="34" charset="0"/>
                <a:cs typeface="Aharoni" panose="02010803020104030203" pitchFamily="2" charset="-79"/>
              </a:defRPr>
            </a:lvl1pPr>
          </a:lstStyle>
          <a:p>
            <a:r>
              <a:rPr lang="en-US" altLang="zh-CN" dirty="0">
                <a:solidFill>
                  <a:srgbClr val="C00000"/>
                </a:solidFill>
              </a:rPr>
              <a:t>2022.07 HW &amp; Sisvel announced Wi-Fi 6 patent pool</a:t>
            </a:r>
            <a:endParaRPr lang="zh-CN" altLang="en-US" dirty="0">
              <a:solidFill>
                <a:srgbClr val="C00000"/>
              </a:solidFill>
            </a:endParaRPr>
          </a:p>
        </p:txBody>
      </p:sp>
      <p:sp>
        <p:nvSpPr>
          <p:cNvPr id="24" name="椭圆 23">
            <a:extLst>
              <a:ext uri="{FF2B5EF4-FFF2-40B4-BE49-F238E27FC236}">
                <a16:creationId xmlns:a16="http://schemas.microsoft.com/office/drawing/2014/main" id="{5AC36306-569C-6E7D-F2D0-3C6913320D59}"/>
              </a:ext>
            </a:extLst>
          </p:cNvPr>
          <p:cNvSpPr/>
          <p:nvPr/>
        </p:nvSpPr>
        <p:spPr>
          <a:xfrm>
            <a:off x="1036508" y="3114380"/>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18" name="文本框 17">
            <a:extLst>
              <a:ext uri="{FF2B5EF4-FFF2-40B4-BE49-F238E27FC236}">
                <a16:creationId xmlns:a16="http://schemas.microsoft.com/office/drawing/2014/main" id="{8799652F-6F84-945C-E2A7-1FF1A816828C}"/>
              </a:ext>
            </a:extLst>
          </p:cNvPr>
          <p:cNvSpPr txBox="1"/>
          <p:nvPr/>
        </p:nvSpPr>
        <p:spPr>
          <a:xfrm>
            <a:off x="1308749" y="3692015"/>
            <a:ext cx="6634603"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2023.07&amp;12 HW sued NG before UPC Munich Local Division (LD) </a:t>
            </a:r>
            <a:r>
              <a:rPr lang="zh-CN" altLang="en-US" sz="1400" dirty="0">
                <a:solidFill>
                  <a:srgbClr val="C00000"/>
                </a:solidFill>
                <a:latin typeface="Eras Bold ITC" panose="020B0907030504020204" pitchFamily="34" charset="0"/>
                <a:cs typeface="Aharoni" panose="02010803020104030203" pitchFamily="2" charset="-79"/>
              </a:rPr>
              <a:t>③</a:t>
            </a:r>
            <a:r>
              <a:rPr lang="en-US" altLang="zh-CN" sz="1400" dirty="0">
                <a:solidFill>
                  <a:srgbClr val="C00000"/>
                </a:solidFill>
                <a:latin typeface="Eras Bold ITC" panose="020B0907030504020204" pitchFamily="34" charset="0"/>
                <a:cs typeface="Aharoni" panose="02010803020104030203" pitchFamily="2" charset="-79"/>
              </a:rPr>
              <a:t> </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33" name="椭圆 32">
            <a:extLst>
              <a:ext uri="{FF2B5EF4-FFF2-40B4-BE49-F238E27FC236}">
                <a16:creationId xmlns:a16="http://schemas.microsoft.com/office/drawing/2014/main" id="{1D074DB2-67FC-B9AB-F270-E48F3EA450A2}"/>
              </a:ext>
            </a:extLst>
          </p:cNvPr>
          <p:cNvSpPr/>
          <p:nvPr/>
        </p:nvSpPr>
        <p:spPr>
          <a:xfrm>
            <a:off x="1036508" y="3791904"/>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20" name="文本框 19">
            <a:extLst>
              <a:ext uri="{FF2B5EF4-FFF2-40B4-BE49-F238E27FC236}">
                <a16:creationId xmlns:a16="http://schemas.microsoft.com/office/drawing/2014/main" id="{EFDCA0CD-A6BA-C3FE-6FF8-BDCD5D86888D}"/>
              </a:ext>
            </a:extLst>
          </p:cNvPr>
          <p:cNvSpPr txBox="1"/>
          <p:nvPr/>
        </p:nvSpPr>
        <p:spPr>
          <a:xfrm>
            <a:off x="1308750" y="4342455"/>
            <a:ext cx="7350220" cy="307777"/>
          </a:xfrm>
          <a:prstGeom prst="rect">
            <a:avLst/>
          </a:prstGeom>
          <a:noFill/>
        </p:spPr>
        <p:txBody>
          <a:bodyPr wrap="square" rtlCol="0">
            <a:spAutoFit/>
          </a:bodyPr>
          <a:lstStyle/>
          <a:p>
            <a:r>
              <a:rPr lang="en-US" altLang="zh-CN" sz="1400" dirty="0">
                <a:solidFill>
                  <a:srgbClr val="1938F3"/>
                </a:solidFill>
                <a:latin typeface="Eras Bold ITC" panose="020B0907030504020204" pitchFamily="34" charset="0"/>
                <a:cs typeface="Aharoni" panose="02010803020104030203" pitchFamily="2" charset="-79"/>
              </a:rPr>
              <a:t>2024.01 NG filed antitrust suit against HW before CA Central District Court </a:t>
            </a:r>
            <a:r>
              <a:rPr lang="zh-CN" altLang="en-US" sz="1400" dirty="0">
                <a:solidFill>
                  <a:srgbClr val="1938F3"/>
                </a:solidFill>
                <a:latin typeface="Eras Bold ITC" panose="020B0907030504020204" pitchFamily="34" charset="0"/>
                <a:cs typeface="Aharoni" panose="02010803020104030203" pitchFamily="2" charset="-79"/>
              </a:rPr>
              <a:t>④</a:t>
            </a:r>
          </a:p>
        </p:txBody>
      </p:sp>
      <p:sp>
        <p:nvSpPr>
          <p:cNvPr id="36" name="椭圆 35">
            <a:extLst>
              <a:ext uri="{FF2B5EF4-FFF2-40B4-BE49-F238E27FC236}">
                <a16:creationId xmlns:a16="http://schemas.microsoft.com/office/drawing/2014/main" id="{C3B9E79E-24F4-3442-A581-E768F8B739FC}"/>
              </a:ext>
            </a:extLst>
          </p:cNvPr>
          <p:cNvSpPr/>
          <p:nvPr/>
        </p:nvSpPr>
        <p:spPr>
          <a:xfrm>
            <a:off x="1036508" y="4442344"/>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sp>
        <p:nvSpPr>
          <p:cNvPr id="22" name="文本框 21">
            <a:extLst>
              <a:ext uri="{FF2B5EF4-FFF2-40B4-BE49-F238E27FC236}">
                <a16:creationId xmlns:a16="http://schemas.microsoft.com/office/drawing/2014/main" id="{AF394379-95B0-8CE5-7566-C39FB8538615}"/>
              </a:ext>
            </a:extLst>
          </p:cNvPr>
          <p:cNvSpPr txBox="1"/>
          <p:nvPr/>
        </p:nvSpPr>
        <p:spPr>
          <a:xfrm>
            <a:off x="1308749" y="5001740"/>
            <a:ext cx="5603371"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2024.05&amp;07 HW sued NG before Munich I Regional Court </a:t>
            </a:r>
            <a:r>
              <a:rPr lang="zh-CN" altLang="en-US" sz="1400" dirty="0">
                <a:solidFill>
                  <a:srgbClr val="C00000"/>
                </a:solidFill>
                <a:latin typeface="Eras Bold ITC" panose="020B0907030504020204" pitchFamily="34" charset="0"/>
                <a:cs typeface="Aharoni" panose="02010803020104030203" pitchFamily="2" charset="-79"/>
              </a:rPr>
              <a:t>⑤</a:t>
            </a:r>
            <a:r>
              <a:rPr lang="en-US" altLang="zh-CN" sz="1400" dirty="0">
                <a:solidFill>
                  <a:srgbClr val="C00000"/>
                </a:solidFill>
                <a:latin typeface="Eras Bold ITC" panose="020B0907030504020204" pitchFamily="34" charset="0"/>
                <a:cs typeface="Aharoni" panose="02010803020104030203" pitchFamily="2" charset="-79"/>
              </a:rPr>
              <a:t> </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37" name="椭圆 36">
            <a:extLst>
              <a:ext uri="{FF2B5EF4-FFF2-40B4-BE49-F238E27FC236}">
                <a16:creationId xmlns:a16="http://schemas.microsoft.com/office/drawing/2014/main" id="{D30F07E4-E865-3AD2-BCFF-CE2470F58A6B}"/>
              </a:ext>
            </a:extLst>
          </p:cNvPr>
          <p:cNvSpPr/>
          <p:nvPr/>
        </p:nvSpPr>
        <p:spPr>
          <a:xfrm>
            <a:off x="1036508" y="5101629"/>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C00000"/>
              </a:solidFill>
            </a:endParaRPr>
          </a:p>
        </p:txBody>
      </p:sp>
      <p:grpSp>
        <p:nvGrpSpPr>
          <p:cNvPr id="2" name="组合 1">
            <a:extLst>
              <a:ext uri="{FF2B5EF4-FFF2-40B4-BE49-F238E27FC236}">
                <a16:creationId xmlns:a16="http://schemas.microsoft.com/office/drawing/2014/main" id="{4F51ED5C-54BD-6A82-44F8-84311AFE41E2}"/>
              </a:ext>
            </a:extLst>
          </p:cNvPr>
          <p:cNvGrpSpPr/>
          <p:nvPr/>
        </p:nvGrpSpPr>
        <p:grpSpPr>
          <a:xfrm>
            <a:off x="-1" y="0"/>
            <a:ext cx="7335889" cy="715619"/>
            <a:chOff x="1257296" y="30503"/>
            <a:chExt cx="7311975" cy="715619"/>
          </a:xfrm>
        </p:grpSpPr>
        <p:grpSp>
          <p:nvGrpSpPr>
            <p:cNvPr id="3" name="组合 2">
              <a:extLst>
                <a:ext uri="{FF2B5EF4-FFF2-40B4-BE49-F238E27FC236}">
                  <a16:creationId xmlns:a16="http://schemas.microsoft.com/office/drawing/2014/main" id="{0608F3C8-CDF2-26BA-8C62-E56BBD2CE504}"/>
                </a:ext>
              </a:extLst>
            </p:cNvPr>
            <p:cNvGrpSpPr/>
            <p:nvPr/>
          </p:nvGrpSpPr>
          <p:grpSpPr>
            <a:xfrm rot="5400000">
              <a:off x="4555473" y="-3267674"/>
              <a:ext cx="715619" cy="7311973"/>
              <a:chOff x="2516007" y="597446"/>
              <a:chExt cx="2460008" cy="4675680"/>
            </a:xfrm>
          </p:grpSpPr>
          <p:pic>
            <p:nvPicPr>
              <p:cNvPr id="6" name="图片 5" descr="23974255.jpg">
                <a:extLst>
                  <a:ext uri="{FF2B5EF4-FFF2-40B4-BE49-F238E27FC236}">
                    <a16:creationId xmlns:a16="http://schemas.microsoft.com/office/drawing/2014/main" id="{6E6DFB80-A899-CFD7-DF81-97A46AEB5882}"/>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8" name="矩形 7">
                <a:extLst>
                  <a:ext uri="{FF2B5EF4-FFF2-40B4-BE49-F238E27FC236}">
                    <a16:creationId xmlns:a16="http://schemas.microsoft.com/office/drawing/2014/main" id="{D9BB2103-4162-D1B9-9CA8-8F05FDB6B29B}"/>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5" name="Shape 119">
              <a:extLst>
                <a:ext uri="{FF2B5EF4-FFF2-40B4-BE49-F238E27FC236}">
                  <a16:creationId xmlns:a16="http://schemas.microsoft.com/office/drawing/2014/main" id="{EF642D6D-274C-35B3-1154-D4E2EE2863B2}"/>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2. Huawei v </a:t>
              </a:r>
              <a:r>
                <a:rPr lang="en-US" altLang="zh-CN" sz="2400" b="1" dirty="0" err="1">
                  <a:solidFill>
                    <a:schemeClr val="bg1"/>
                  </a:solidFill>
                  <a:latin typeface="Eras Bold ITC" panose="020B0907030504020204" pitchFamily="34" charset="0"/>
                </a:rPr>
                <a:t>Netgear</a:t>
              </a:r>
              <a:r>
                <a:rPr lang="en-US" altLang="zh-CN" sz="2400" b="1" dirty="0">
                  <a:solidFill>
                    <a:schemeClr val="bg1"/>
                  </a:solidFill>
                  <a:latin typeface="Eras Bold ITC" panose="020B0907030504020204" pitchFamily="34" charset="0"/>
                </a:rPr>
                <a:t> 2024, First AASI By SPC</a:t>
              </a:r>
            </a:p>
          </p:txBody>
        </p:sp>
      </p:grpSp>
    </p:spTree>
    <p:extLst>
      <p:ext uri="{BB962C8B-B14F-4D97-AF65-F5344CB8AC3E}">
        <p14:creationId xmlns:p14="http://schemas.microsoft.com/office/powerpoint/2010/main" val="2484133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9" grpId="0"/>
      <p:bldP spid="16" grpId="0" animBg="1"/>
      <p:bldP spid="25" grpId="0"/>
      <p:bldP spid="24" grpId="0" animBg="1"/>
      <p:bldP spid="18" grpId="0"/>
      <p:bldP spid="33" grpId="0" animBg="1"/>
      <p:bldP spid="20" grpId="0"/>
      <p:bldP spid="36" grpId="0" animBg="1"/>
      <p:bldP spid="22"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a:extLst>
              <a:ext uri="{FF2B5EF4-FFF2-40B4-BE49-F238E27FC236}">
                <a16:creationId xmlns:a16="http://schemas.microsoft.com/office/drawing/2014/main" id="{2E3AD9F8-7831-1997-C615-AF375D563055}"/>
              </a:ext>
            </a:extLst>
          </p:cNvPr>
          <p:cNvCxnSpPr>
            <a:cxnSpLocks/>
          </p:cNvCxnSpPr>
          <p:nvPr/>
        </p:nvCxnSpPr>
        <p:spPr>
          <a:xfrm>
            <a:off x="1090508" y="907080"/>
            <a:ext cx="0" cy="4788000"/>
          </a:xfrm>
          <a:prstGeom prst="straightConnector1">
            <a:avLst/>
          </a:prstGeom>
          <a:ln w="6350">
            <a:prstDash val="dashDot"/>
            <a:tailEnd type="triangle"/>
          </a:ln>
        </p:spPr>
        <p:style>
          <a:lnRef idx="2">
            <a:schemeClr val="dk1"/>
          </a:lnRef>
          <a:fillRef idx="0">
            <a:schemeClr val="dk1"/>
          </a:fillRef>
          <a:effectRef idx="1">
            <a:schemeClr val="dk1"/>
          </a:effectRef>
          <a:fontRef idx="minor">
            <a:schemeClr val="tx1"/>
          </a:fontRef>
        </p:style>
      </p:cxnSp>
      <p:sp>
        <p:nvSpPr>
          <p:cNvPr id="14" name="椭圆 13">
            <a:extLst>
              <a:ext uri="{FF2B5EF4-FFF2-40B4-BE49-F238E27FC236}">
                <a16:creationId xmlns:a16="http://schemas.microsoft.com/office/drawing/2014/main" id="{11A2E528-32F2-54D5-88E0-7264619134D0}"/>
              </a:ext>
            </a:extLst>
          </p:cNvPr>
          <p:cNvSpPr/>
          <p:nvPr/>
        </p:nvSpPr>
        <p:spPr>
          <a:xfrm>
            <a:off x="1036508" y="1101161"/>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9A4505B2-94D9-77EC-899A-B8A9A3F6C5B7}"/>
              </a:ext>
            </a:extLst>
          </p:cNvPr>
          <p:cNvSpPr/>
          <p:nvPr/>
        </p:nvSpPr>
        <p:spPr>
          <a:xfrm>
            <a:off x="1036508" y="1652011"/>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rgbClr val="1938F3"/>
              </a:solidFill>
            </a:endParaRPr>
          </a:p>
        </p:txBody>
      </p:sp>
      <p:sp>
        <p:nvSpPr>
          <p:cNvPr id="16" name="椭圆 15">
            <a:extLst>
              <a:ext uri="{FF2B5EF4-FFF2-40B4-BE49-F238E27FC236}">
                <a16:creationId xmlns:a16="http://schemas.microsoft.com/office/drawing/2014/main" id="{DC20D333-72AD-3786-7FFF-D5AD0F9F27F2}"/>
              </a:ext>
            </a:extLst>
          </p:cNvPr>
          <p:cNvSpPr/>
          <p:nvPr/>
        </p:nvSpPr>
        <p:spPr>
          <a:xfrm>
            <a:off x="1036508" y="2191714"/>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5AC36306-569C-6E7D-F2D0-3C6913320D59}"/>
              </a:ext>
            </a:extLst>
          </p:cNvPr>
          <p:cNvSpPr/>
          <p:nvPr/>
        </p:nvSpPr>
        <p:spPr>
          <a:xfrm>
            <a:off x="1036508" y="3114280"/>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1D074DB2-67FC-B9AB-F270-E48F3EA450A2}"/>
              </a:ext>
            </a:extLst>
          </p:cNvPr>
          <p:cNvSpPr/>
          <p:nvPr/>
        </p:nvSpPr>
        <p:spPr>
          <a:xfrm>
            <a:off x="1036508" y="3578481"/>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3B9E79E-24F4-3442-A581-E768F8B739FC}"/>
              </a:ext>
            </a:extLst>
          </p:cNvPr>
          <p:cNvSpPr/>
          <p:nvPr/>
        </p:nvSpPr>
        <p:spPr>
          <a:xfrm>
            <a:off x="1036508" y="4559844"/>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30F07E4-E865-3AD2-BCFF-CE2470F58A6B}"/>
              </a:ext>
            </a:extLst>
          </p:cNvPr>
          <p:cNvSpPr/>
          <p:nvPr/>
        </p:nvSpPr>
        <p:spPr>
          <a:xfrm>
            <a:off x="1039897" y="5124072"/>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1B71F8FE-BA9D-8A5C-F111-6FD125721616}"/>
              </a:ext>
            </a:extLst>
          </p:cNvPr>
          <p:cNvSpPr txBox="1"/>
          <p:nvPr/>
        </p:nvSpPr>
        <p:spPr>
          <a:xfrm rot="21600000">
            <a:off x="1308742" y="1001272"/>
            <a:ext cx="6047705"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2024.06 Jinan Intermediate Court ruled NG infringed HW</a:t>
            </a:r>
            <a:endParaRPr lang="zh-CN" altLang="en-US" sz="1400" dirty="0">
              <a:latin typeface="Eras Bold ITC" panose="020B0907030504020204" pitchFamily="34" charset="0"/>
              <a:cs typeface="Aharoni" panose="02010803020104030203" pitchFamily="2" charset="-79"/>
            </a:endParaRPr>
          </a:p>
        </p:txBody>
      </p:sp>
      <p:sp>
        <p:nvSpPr>
          <p:cNvPr id="29" name="文本框 28">
            <a:extLst>
              <a:ext uri="{FF2B5EF4-FFF2-40B4-BE49-F238E27FC236}">
                <a16:creationId xmlns:a16="http://schemas.microsoft.com/office/drawing/2014/main" id="{FF357B97-01DF-2C39-9656-9B3D0E90D4AB}"/>
              </a:ext>
            </a:extLst>
          </p:cNvPr>
          <p:cNvSpPr txBox="1"/>
          <p:nvPr/>
        </p:nvSpPr>
        <p:spPr>
          <a:xfrm rot="21600000">
            <a:off x="1308742" y="1552122"/>
            <a:ext cx="7175298" cy="307777"/>
          </a:xfrm>
          <a:prstGeom prst="rect">
            <a:avLst/>
          </a:prstGeom>
          <a:noFill/>
        </p:spPr>
        <p:txBody>
          <a:bodyPr wrap="square" rtlCol="0">
            <a:spAutoFit/>
          </a:bodyPr>
          <a:lstStyle/>
          <a:p>
            <a:r>
              <a:rPr lang="en-US" altLang="zh-CN" sz="1400" dirty="0">
                <a:solidFill>
                  <a:srgbClr val="1938F3"/>
                </a:solidFill>
                <a:latin typeface="Eras Bold ITC" panose="020B0907030504020204" pitchFamily="34" charset="0"/>
                <a:cs typeface="Aharoni" panose="02010803020104030203" pitchFamily="2" charset="-79"/>
              </a:rPr>
              <a:t>2024.12.04 NG requested ASI or interim license before CA CD Court</a:t>
            </a:r>
            <a:endParaRPr lang="zh-CN" altLang="en-US" sz="1400" dirty="0">
              <a:solidFill>
                <a:srgbClr val="1938F3"/>
              </a:solidFill>
              <a:latin typeface="Eras Bold ITC" panose="020B0907030504020204" pitchFamily="34" charset="0"/>
              <a:cs typeface="Aharoni" panose="02010803020104030203" pitchFamily="2" charset="-79"/>
            </a:endParaRPr>
          </a:p>
        </p:txBody>
      </p:sp>
      <p:sp>
        <p:nvSpPr>
          <p:cNvPr id="31" name="文本框 30">
            <a:extLst>
              <a:ext uri="{FF2B5EF4-FFF2-40B4-BE49-F238E27FC236}">
                <a16:creationId xmlns:a16="http://schemas.microsoft.com/office/drawing/2014/main" id="{B05FAA16-D17E-D421-525E-EE93DA55D373}"/>
              </a:ext>
            </a:extLst>
          </p:cNvPr>
          <p:cNvSpPr txBox="1"/>
          <p:nvPr/>
        </p:nvSpPr>
        <p:spPr>
          <a:xfrm rot="21600000">
            <a:off x="1308746" y="2094109"/>
            <a:ext cx="8169205"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2024.12.09 HW applied for AASI before Munich I Regional Court and UPC Munich LD  </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34" name="文本框 33">
            <a:extLst>
              <a:ext uri="{FF2B5EF4-FFF2-40B4-BE49-F238E27FC236}">
                <a16:creationId xmlns:a16="http://schemas.microsoft.com/office/drawing/2014/main" id="{173D89C7-6133-9890-A3C6-F75F3E3D08B2}"/>
              </a:ext>
            </a:extLst>
          </p:cNvPr>
          <p:cNvSpPr txBox="1"/>
          <p:nvPr/>
        </p:nvSpPr>
        <p:spPr>
          <a:xfrm rot="21600000">
            <a:off x="1310434" y="3016515"/>
            <a:ext cx="7821705"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2024.12.11 UPC’s Munich LD granted </a:t>
            </a:r>
            <a:r>
              <a:rPr lang="en-US" altLang="zh-CN" sz="1400" u="sng" dirty="0">
                <a:latin typeface="Eras Bold ITC" panose="020B0907030504020204" pitchFamily="34" charset="0"/>
                <a:cs typeface="Aharoni" panose="02010803020104030203" pitchFamily="2" charset="-79"/>
              </a:rPr>
              <a:t>first-ever</a:t>
            </a:r>
            <a:r>
              <a:rPr lang="en-US" altLang="zh-CN" sz="1400" dirty="0">
                <a:latin typeface="Eras Bold ITC" panose="020B0907030504020204" pitchFamily="34" charset="0"/>
                <a:cs typeface="Aharoni" panose="02010803020104030203" pitchFamily="2" charset="-79"/>
              </a:rPr>
              <a:t> AASI (case no. UPC_CFI_791/2024)</a:t>
            </a:r>
            <a:endParaRPr lang="zh-CN" altLang="en-US" sz="1400" dirty="0">
              <a:latin typeface="Eras Bold ITC" panose="020B0907030504020204" pitchFamily="34" charset="0"/>
              <a:cs typeface="Aharoni" panose="02010803020104030203" pitchFamily="2" charset="-79"/>
            </a:endParaRPr>
          </a:p>
        </p:txBody>
      </p:sp>
      <p:sp>
        <p:nvSpPr>
          <p:cNvPr id="39" name="文本框 38">
            <a:extLst>
              <a:ext uri="{FF2B5EF4-FFF2-40B4-BE49-F238E27FC236}">
                <a16:creationId xmlns:a16="http://schemas.microsoft.com/office/drawing/2014/main" id="{5EF60665-6EEF-B419-E71C-BF156C70784A}"/>
              </a:ext>
            </a:extLst>
          </p:cNvPr>
          <p:cNvSpPr txBox="1"/>
          <p:nvPr/>
        </p:nvSpPr>
        <p:spPr>
          <a:xfrm rot="21600000">
            <a:off x="1310433" y="2551865"/>
            <a:ext cx="7050849"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2024.12.10 Munich I Regional Court issued AASI (</a:t>
            </a:r>
            <a:r>
              <a:rPr lang="pt-BR" altLang="zh-CN" sz="1400" dirty="0">
                <a:latin typeface="Eras Bold ITC" panose="020B0907030504020204" pitchFamily="34" charset="0"/>
                <a:cs typeface="Aharoni" panose="02010803020104030203" pitchFamily="2" charset="-79"/>
              </a:rPr>
              <a:t>case no. 7 O 15249/24)</a:t>
            </a:r>
            <a:endParaRPr lang="zh-CN" altLang="en-US" sz="1400" dirty="0">
              <a:latin typeface="Eras Bold ITC" panose="020B0907030504020204" pitchFamily="34" charset="0"/>
              <a:cs typeface="Aharoni" panose="02010803020104030203" pitchFamily="2" charset="-79"/>
            </a:endParaRPr>
          </a:p>
        </p:txBody>
      </p:sp>
      <p:sp>
        <p:nvSpPr>
          <p:cNvPr id="41" name="文本框 40">
            <a:extLst>
              <a:ext uri="{FF2B5EF4-FFF2-40B4-BE49-F238E27FC236}">
                <a16:creationId xmlns:a16="http://schemas.microsoft.com/office/drawing/2014/main" id="{C1AFB5CC-481A-A3AE-6CC9-6DE22F8CCF9A}"/>
              </a:ext>
            </a:extLst>
          </p:cNvPr>
          <p:cNvSpPr txBox="1"/>
          <p:nvPr/>
        </p:nvSpPr>
        <p:spPr>
          <a:xfrm rot="21600000">
            <a:off x="1308742" y="3477324"/>
            <a:ext cx="7050849"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2024.12.18 UPC’s Munich LD ruled injunction against NG in 7 countries</a:t>
            </a:r>
            <a:endParaRPr lang="zh-CN" altLang="en-US" sz="1400" dirty="0">
              <a:latin typeface="Eras Bold ITC" panose="020B0907030504020204" pitchFamily="34" charset="0"/>
              <a:cs typeface="Aharoni" panose="02010803020104030203" pitchFamily="2" charset="-79"/>
            </a:endParaRPr>
          </a:p>
        </p:txBody>
      </p:sp>
      <p:sp>
        <p:nvSpPr>
          <p:cNvPr id="42" name="文本框 41">
            <a:extLst>
              <a:ext uri="{FF2B5EF4-FFF2-40B4-BE49-F238E27FC236}">
                <a16:creationId xmlns:a16="http://schemas.microsoft.com/office/drawing/2014/main" id="{C8A857D7-301E-30F7-B7F7-85C4A5E5CC6A}"/>
              </a:ext>
            </a:extLst>
          </p:cNvPr>
          <p:cNvSpPr txBox="1"/>
          <p:nvPr/>
        </p:nvSpPr>
        <p:spPr>
          <a:xfrm rot="21600000">
            <a:off x="1308745" y="3982900"/>
            <a:ext cx="7580811" cy="307777"/>
          </a:xfrm>
          <a:prstGeom prst="rect">
            <a:avLst/>
          </a:prstGeom>
          <a:noFill/>
        </p:spPr>
        <p:txBody>
          <a:bodyPr wrap="square" rtlCol="0">
            <a:spAutoFit/>
          </a:bodyPr>
          <a:lstStyle/>
          <a:p>
            <a:r>
              <a:rPr lang="en-US" altLang="zh-CN" sz="1400" dirty="0">
                <a:solidFill>
                  <a:srgbClr val="C00000"/>
                </a:solidFill>
                <a:latin typeface="Eras Bold ITC" panose="020B0907030504020204" pitchFamily="34" charset="0"/>
                <a:cs typeface="Aharoni" panose="02010803020104030203" pitchFamily="2" charset="-79"/>
              </a:rPr>
              <a:t>2024.12.20 HW applied for AASI before Supreme People’s Court of China</a:t>
            </a:r>
            <a:endParaRPr lang="zh-CN" altLang="en-US" sz="1400" dirty="0">
              <a:solidFill>
                <a:srgbClr val="C00000"/>
              </a:solidFill>
              <a:latin typeface="Eras Bold ITC" panose="020B0907030504020204" pitchFamily="34" charset="0"/>
              <a:cs typeface="Aharoni" panose="02010803020104030203" pitchFamily="2" charset="-79"/>
            </a:endParaRPr>
          </a:p>
        </p:txBody>
      </p:sp>
      <p:sp>
        <p:nvSpPr>
          <p:cNvPr id="45" name="文本框 44">
            <a:extLst>
              <a:ext uri="{FF2B5EF4-FFF2-40B4-BE49-F238E27FC236}">
                <a16:creationId xmlns:a16="http://schemas.microsoft.com/office/drawing/2014/main" id="{E396D171-10E1-10BC-677D-408D5EB81CB2}"/>
              </a:ext>
            </a:extLst>
          </p:cNvPr>
          <p:cNvSpPr txBox="1"/>
          <p:nvPr/>
        </p:nvSpPr>
        <p:spPr>
          <a:xfrm rot="21600000">
            <a:off x="1308745" y="4459956"/>
            <a:ext cx="5277681" cy="307777"/>
          </a:xfrm>
          <a:prstGeom prst="rect">
            <a:avLst/>
          </a:prstGeom>
          <a:noFill/>
        </p:spPr>
        <p:txBody>
          <a:bodyPr wrap="square" rtlCol="0">
            <a:spAutoFit/>
          </a:bodyPr>
          <a:lstStyle/>
          <a:p>
            <a:r>
              <a:rPr lang="en-US" altLang="zh-CN" sz="1400" dirty="0">
                <a:latin typeface="Eras Bold ITC" panose="020B0907030504020204" pitchFamily="34" charset="0"/>
                <a:cs typeface="Aharoni" panose="02010803020104030203" pitchFamily="2" charset="-79"/>
              </a:rPr>
              <a:t>2024.12.22 China SPC issued first-ever AASI against NG</a:t>
            </a:r>
            <a:endParaRPr lang="zh-CN" altLang="en-US" sz="1400" dirty="0">
              <a:latin typeface="Eras Bold ITC" panose="020B0907030504020204" pitchFamily="34" charset="0"/>
              <a:cs typeface="Aharoni" panose="02010803020104030203" pitchFamily="2" charset="-79"/>
            </a:endParaRPr>
          </a:p>
        </p:txBody>
      </p:sp>
      <p:sp>
        <p:nvSpPr>
          <p:cNvPr id="2" name="文本框 1">
            <a:extLst>
              <a:ext uri="{FF2B5EF4-FFF2-40B4-BE49-F238E27FC236}">
                <a16:creationId xmlns:a16="http://schemas.microsoft.com/office/drawing/2014/main" id="{3EAF341B-EC0A-5895-FD8F-90DB996FF5BE}"/>
              </a:ext>
            </a:extLst>
          </p:cNvPr>
          <p:cNvSpPr txBox="1"/>
          <p:nvPr/>
        </p:nvSpPr>
        <p:spPr>
          <a:xfrm rot="21600000">
            <a:off x="1308742" y="4931623"/>
            <a:ext cx="6175786" cy="523220"/>
          </a:xfrm>
          <a:prstGeom prst="rect">
            <a:avLst/>
          </a:prstGeom>
          <a:noFill/>
        </p:spPr>
        <p:txBody>
          <a:bodyPr wrap="square" rtlCol="0">
            <a:spAutoFit/>
          </a:bodyPr>
          <a:lstStyle/>
          <a:p>
            <a:r>
              <a:rPr lang="en-US" altLang="zh-CN" sz="1400" dirty="0">
                <a:solidFill>
                  <a:srgbClr val="1938F3"/>
                </a:solidFill>
                <a:latin typeface="Eras Bold ITC" panose="020B0907030504020204" pitchFamily="34" charset="0"/>
                <a:cs typeface="Aharoni" panose="02010803020104030203" pitchFamily="2" charset="-79"/>
              </a:rPr>
              <a:t>2024.12.23 NG withdrawn ASI from CA CD Court</a:t>
            </a:r>
          </a:p>
          <a:p>
            <a:r>
              <a:rPr lang="en-US" altLang="zh-CN" sz="1400" dirty="0">
                <a:solidFill>
                  <a:srgbClr val="1938F3"/>
                </a:solidFill>
                <a:latin typeface="Eras Bold ITC" panose="020B0907030504020204" pitchFamily="34" charset="0"/>
                <a:cs typeface="Aharoni" panose="02010803020104030203" pitchFamily="2" charset="-79"/>
              </a:rPr>
              <a:t>2025.01.04 NG announced as licensee of Wi-Fi 6 patent pool</a:t>
            </a:r>
            <a:endParaRPr lang="zh-CN" altLang="en-US" sz="1400" dirty="0">
              <a:solidFill>
                <a:srgbClr val="1938F3"/>
              </a:solidFill>
              <a:latin typeface="Eras Bold ITC" panose="020B0907030504020204" pitchFamily="34" charset="0"/>
              <a:cs typeface="Aharoni" panose="02010803020104030203" pitchFamily="2" charset="-79"/>
            </a:endParaRPr>
          </a:p>
        </p:txBody>
      </p:sp>
      <p:sp>
        <p:nvSpPr>
          <p:cNvPr id="5" name="椭圆 4">
            <a:extLst>
              <a:ext uri="{FF2B5EF4-FFF2-40B4-BE49-F238E27FC236}">
                <a16:creationId xmlns:a16="http://schemas.microsoft.com/office/drawing/2014/main" id="{AF97FE77-2CA8-C354-8A79-BC9DB3CDA47B}"/>
              </a:ext>
            </a:extLst>
          </p:cNvPr>
          <p:cNvSpPr/>
          <p:nvPr/>
        </p:nvSpPr>
        <p:spPr>
          <a:xfrm>
            <a:off x="1039896" y="2647035"/>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6AB2EF50-7714-9773-360D-C5CC065330E0}"/>
              </a:ext>
            </a:extLst>
          </p:cNvPr>
          <p:cNvSpPr/>
          <p:nvPr/>
        </p:nvSpPr>
        <p:spPr>
          <a:xfrm>
            <a:off x="1036508" y="4082614"/>
            <a:ext cx="108000" cy="10800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B9CED428-B274-7ACD-9726-81FC5C4C27CB}"/>
              </a:ext>
            </a:extLst>
          </p:cNvPr>
          <p:cNvGrpSpPr/>
          <p:nvPr/>
        </p:nvGrpSpPr>
        <p:grpSpPr>
          <a:xfrm>
            <a:off x="-1" y="0"/>
            <a:ext cx="7335889" cy="715619"/>
            <a:chOff x="1257296" y="30503"/>
            <a:chExt cx="7311975" cy="715619"/>
          </a:xfrm>
        </p:grpSpPr>
        <p:grpSp>
          <p:nvGrpSpPr>
            <p:cNvPr id="7" name="组合 6">
              <a:extLst>
                <a:ext uri="{FF2B5EF4-FFF2-40B4-BE49-F238E27FC236}">
                  <a16:creationId xmlns:a16="http://schemas.microsoft.com/office/drawing/2014/main" id="{D1C749E8-FA29-4E6B-24A5-A5B3FC076EE7}"/>
                </a:ext>
              </a:extLst>
            </p:cNvPr>
            <p:cNvGrpSpPr/>
            <p:nvPr/>
          </p:nvGrpSpPr>
          <p:grpSpPr>
            <a:xfrm rot="5400000">
              <a:off x="4555473" y="-3267674"/>
              <a:ext cx="715619" cy="7311973"/>
              <a:chOff x="2516007" y="597446"/>
              <a:chExt cx="2460008" cy="4675680"/>
            </a:xfrm>
          </p:grpSpPr>
          <p:pic>
            <p:nvPicPr>
              <p:cNvPr id="9" name="图片 8" descr="23974255.jpg">
                <a:extLst>
                  <a:ext uri="{FF2B5EF4-FFF2-40B4-BE49-F238E27FC236}">
                    <a16:creationId xmlns:a16="http://schemas.microsoft.com/office/drawing/2014/main" id="{5DEB39E3-BD31-3117-C41F-A2EC203F31B6}"/>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10" name="矩形 9">
                <a:extLst>
                  <a:ext uri="{FF2B5EF4-FFF2-40B4-BE49-F238E27FC236}">
                    <a16:creationId xmlns:a16="http://schemas.microsoft.com/office/drawing/2014/main" id="{983B46B0-CBB9-DF94-C4F3-2DC4EAA2D96A}"/>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8" name="Shape 119">
              <a:extLst>
                <a:ext uri="{FF2B5EF4-FFF2-40B4-BE49-F238E27FC236}">
                  <a16:creationId xmlns:a16="http://schemas.microsoft.com/office/drawing/2014/main" id="{63A6E3E9-8D8D-A25B-9C16-134CAF792065}"/>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2. Huawei v </a:t>
              </a:r>
              <a:r>
                <a:rPr lang="en-US" altLang="zh-CN" sz="2400" b="1" dirty="0" err="1">
                  <a:solidFill>
                    <a:schemeClr val="bg1"/>
                  </a:solidFill>
                  <a:latin typeface="Eras Bold ITC" panose="020B0907030504020204" pitchFamily="34" charset="0"/>
                </a:rPr>
                <a:t>Netgear</a:t>
              </a:r>
              <a:r>
                <a:rPr lang="en-US" altLang="zh-CN" sz="2400" b="1" dirty="0">
                  <a:solidFill>
                    <a:schemeClr val="bg1"/>
                  </a:solidFill>
                  <a:latin typeface="Eras Bold ITC" panose="020B0907030504020204" pitchFamily="34" charset="0"/>
                </a:rPr>
                <a:t> 2024, First AASI By SPC</a:t>
              </a:r>
            </a:p>
          </p:txBody>
        </p:sp>
      </p:grpSp>
    </p:spTree>
    <p:extLst>
      <p:ext uri="{BB962C8B-B14F-4D97-AF65-F5344CB8AC3E}">
        <p14:creationId xmlns:p14="http://schemas.microsoft.com/office/powerpoint/2010/main" val="305496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ppt_x</p:attrName>
                                        </p:attrNameLst>
                                      </p:cBhvr>
                                      <p:tavLst>
                                        <p:tav tm="0">
                                          <p:val>
                                            <p:strVal val="#ppt_x"/>
                                          </p:val>
                                        </p:tav>
                                        <p:tav tm="100000">
                                          <p:val>
                                            <p:strVal val="#ppt_x"/>
                                          </p:val>
                                        </p:tav>
                                      </p:tavLst>
                                    </p:anim>
                                    <p:anim calcmode="lin" valueType="num">
                                      <p:cBhvr>
                                        <p:cTn id="67" dur="1000" fill="hold"/>
                                        <p:tgtEl>
                                          <p:spTgt spid="4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000"/>
                                        <p:tgtEl>
                                          <p:spTgt spid="37"/>
                                        </p:tgtEl>
                                      </p:cBhvr>
                                    </p:animEffect>
                                    <p:anim calcmode="lin" valueType="num">
                                      <p:cBhvr>
                                        <p:cTn id="90" dur="1000" fill="hold"/>
                                        <p:tgtEl>
                                          <p:spTgt spid="37"/>
                                        </p:tgtEl>
                                        <p:attrNameLst>
                                          <p:attrName>ppt_x</p:attrName>
                                        </p:attrNameLst>
                                      </p:cBhvr>
                                      <p:tavLst>
                                        <p:tav tm="0">
                                          <p:val>
                                            <p:strVal val="#ppt_x"/>
                                          </p:val>
                                        </p:tav>
                                        <p:tav tm="100000">
                                          <p:val>
                                            <p:strVal val="#ppt_x"/>
                                          </p:val>
                                        </p:tav>
                                      </p:tavLst>
                                    </p:anim>
                                    <p:anim calcmode="lin" valueType="num">
                                      <p:cBhvr>
                                        <p:cTn id="91" dur="1000" fill="hold"/>
                                        <p:tgtEl>
                                          <p:spTgt spid="3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1000"/>
                                        <p:tgtEl>
                                          <p:spTgt spid="2"/>
                                        </p:tgtEl>
                                      </p:cBhvr>
                                    </p:animEffect>
                                    <p:anim calcmode="lin" valueType="num">
                                      <p:cBhvr>
                                        <p:cTn id="95" dur="1000" fill="hold"/>
                                        <p:tgtEl>
                                          <p:spTgt spid="2"/>
                                        </p:tgtEl>
                                        <p:attrNameLst>
                                          <p:attrName>ppt_x</p:attrName>
                                        </p:attrNameLst>
                                      </p:cBhvr>
                                      <p:tavLst>
                                        <p:tav tm="0">
                                          <p:val>
                                            <p:strVal val="#ppt_x"/>
                                          </p:val>
                                        </p:tav>
                                        <p:tav tm="100000">
                                          <p:val>
                                            <p:strVal val="#ppt_x"/>
                                          </p:val>
                                        </p:tav>
                                      </p:tavLst>
                                    </p:anim>
                                    <p:anim calcmode="lin" valueType="num">
                                      <p:cBhvr>
                                        <p:cTn id="9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6" grpId="0" animBg="1"/>
      <p:bldP spid="24" grpId="0" animBg="1"/>
      <p:bldP spid="33" grpId="0" animBg="1"/>
      <p:bldP spid="36" grpId="0" animBg="1"/>
      <p:bldP spid="37" grpId="0" animBg="1"/>
      <p:bldP spid="29" grpId="0"/>
      <p:bldP spid="31" grpId="0"/>
      <p:bldP spid="34" grpId="0"/>
      <p:bldP spid="39" grpId="0"/>
      <p:bldP spid="41" grpId="0"/>
      <p:bldP spid="42" grpId="0"/>
      <p:bldP spid="45" grpId="0"/>
      <p:bldP spid="2"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1766E4C-59EB-94DA-21F0-EB3135A9D5B9}"/>
              </a:ext>
            </a:extLst>
          </p:cNvPr>
          <p:cNvSpPr txBox="1"/>
          <p:nvPr/>
        </p:nvSpPr>
        <p:spPr>
          <a:xfrm>
            <a:off x="486419" y="1158764"/>
            <a:ext cx="8781334" cy="4092018"/>
          </a:xfrm>
          <a:prstGeom prst="rect">
            <a:avLst/>
          </a:prstGeom>
          <a:solidFill>
            <a:schemeClr val="bg2">
              <a:lumMod val="90000"/>
            </a:schemeClr>
          </a:solidFill>
        </p:spPr>
        <p:txBody>
          <a:bodyPr wrap="square">
            <a:spAutoFit/>
          </a:bodyPr>
          <a:lstStyle/>
          <a:p>
            <a:pPr>
              <a:lnSpc>
                <a:spcPct val="200000"/>
              </a:lnSpc>
            </a:pPr>
            <a:r>
              <a:rPr lang="en-US" altLang="zh-CN" sz="2000" dirty="0">
                <a:latin typeface="Eras Bold ITC" panose="020B0907030504020204" pitchFamily="34" charset="0"/>
                <a:ea typeface="Segoe UI Black" panose="020B0A02040204020203" pitchFamily="34" charset="0"/>
              </a:rPr>
              <a:t>SPC opinion: </a:t>
            </a:r>
          </a:p>
          <a:p>
            <a:pPr>
              <a:lnSpc>
                <a:spcPct val="200000"/>
              </a:lnSpc>
            </a:pPr>
            <a:r>
              <a:rPr lang="en-US" altLang="zh-CN" sz="1400" dirty="0">
                <a:solidFill>
                  <a:srgbClr val="C00000"/>
                </a:solidFill>
                <a:latin typeface="Eras Bold ITC" panose="020B0907030504020204" pitchFamily="34" charset="0"/>
                <a:ea typeface="Segoe UI Black" panose="020B0A02040204020203" pitchFamily="34" charset="0"/>
              </a:rPr>
              <a:t>AASI is basically a behavior preservation </a:t>
            </a:r>
            <a:r>
              <a:rPr lang="en-US" altLang="zh-CN" sz="1400" dirty="0">
                <a:latin typeface="Eras Bold ITC" panose="020B0907030504020204" pitchFamily="34" charset="0"/>
                <a:ea typeface="Segoe UI Black" panose="020B0A02040204020203" pitchFamily="34" charset="0"/>
              </a:rPr>
              <a:t>(injunction), general actors considered in this case:</a:t>
            </a:r>
          </a:p>
          <a:p>
            <a:pPr marL="342900" indent="-342900">
              <a:lnSpc>
                <a:spcPct val="200000"/>
              </a:lnSpc>
              <a:buFont typeface="+mj-lt"/>
              <a:buAutoNum type="arabicPeriod"/>
            </a:pPr>
            <a:r>
              <a:rPr lang="en-US" altLang="zh-CN" sz="1400" dirty="0">
                <a:latin typeface="Eras Bold ITC" panose="020B0907030504020204" pitchFamily="34" charset="0"/>
                <a:ea typeface="Segoe UI Black" panose="020B0A02040204020203" pitchFamily="34" charset="0"/>
              </a:rPr>
              <a:t>Legal and factual basis for Anti-ASI: HW is FRAND licensor while NG employed delaying tactics</a:t>
            </a:r>
          </a:p>
          <a:p>
            <a:pPr marL="342900" indent="-342900">
              <a:lnSpc>
                <a:spcPct val="200000"/>
              </a:lnSpc>
              <a:buAutoNum type="arabicPeriod" startAt="2"/>
            </a:pPr>
            <a:r>
              <a:rPr lang="en-US" altLang="zh-CN" sz="1400" dirty="0">
                <a:latin typeface="Eras Bold ITC" panose="020B0907030504020204" pitchFamily="34" charset="0"/>
                <a:ea typeface="Segoe UI Black" panose="020B0A02040204020203" pitchFamily="34" charset="0"/>
              </a:rPr>
              <a:t>ASI requested by NG will unproperly deprive Huawei of its litigation right and also make Chinese court ruling unenforceable, which is irreparable damages</a:t>
            </a:r>
          </a:p>
          <a:p>
            <a:pPr marL="342900" indent="-342900">
              <a:lnSpc>
                <a:spcPct val="200000"/>
              </a:lnSpc>
              <a:buAutoNum type="arabicPeriod" startAt="2"/>
            </a:pPr>
            <a:r>
              <a:rPr lang="en-US" altLang="zh-CN" sz="1400" dirty="0">
                <a:latin typeface="Eras Bold ITC" panose="020B0907030504020204" pitchFamily="34" charset="0"/>
                <a:ea typeface="Segoe UI Black" panose="020B0A02040204020203" pitchFamily="34" charset="0"/>
              </a:rPr>
              <a:t>Irreparable damage suffered by HW and Chinese judicial system without AASI outweighs the temporary procedural limitation suffered by NG with AASI</a:t>
            </a:r>
          </a:p>
          <a:p>
            <a:pPr marL="342900" indent="-342900">
              <a:lnSpc>
                <a:spcPct val="200000"/>
              </a:lnSpc>
              <a:buAutoNum type="arabicPeriod" startAt="2"/>
            </a:pPr>
            <a:r>
              <a:rPr lang="en-US" altLang="zh-CN" sz="1400" dirty="0">
                <a:latin typeface="Eras Bold ITC" panose="020B0907030504020204" pitchFamily="34" charset="0"/>
                <a:ea typeface="Segoe UI Black" panose="020B0A02040204020203" pitchFamily="34" charset="0"/>
              </a:rPr>
              <a:t>Anti-ASI has no harm on public interest</a:t>
            </a:r>
          </a:p>
        </p:txBody>
      </p:sp>
      <p:grpSp>
        <p:nvGrpSpPr>
          <p:cNvPr id="3" name="组合 2">
            <a:extLst>
              <a:ext uri="{FF2B5EF4-FFF2-40B4-BE49-F238E27FC236}">
                <a16:creationId xmlns:a16="http://schemas.microsoft.com/office/drawing/2014/main" id="{C2832B4C-0BC9-E070-8798-A2BC707AB076}"/>
              </a:ext>
            </a:extLst>
          </p:cNvPr>
          <p:cNvGrpSpPr/>
          <p:nvPr/>
        </p:nvGrpSpPr>
        <p:grpSpPr>
          <a:xfrm>
            <a:off x="-1" y="0"/>
            <a:ext cx="7335889" cy="715619"/>
            <a:chOff x="1257296" y="30503"/>
            <a:chExt cx="7311975" cy="715619"/>
          </a:xfrm>
        </p:grpSpPr>
        <p:grpSp>
          <p:nvGrpSpPr>
            <p:cNvPr id="4" name="组合 3">
              <a:extLst>
                <a:ext uri="{FF2B5EF4-FFF2-40B4-BE49-F238E27FC236}">
                  <a16:creationId xmlns:a16="http://schemas.microsoft.com/office/drawing/2014/main" id="{CE63DC87-1D61-7AEB-1384-4E9FFAE7AC6F}"/>
                </a:ext>
              </a:extLst>
            </p:cNvPr>
            <p:cNvGrpSpPr/>
            <p:nvPr/>
          </p:nvGrpSpPr>
          <p:grpSpPr>
            <a:xfrm rot="5400000">
              <a:off x="4555473" y="-3267674"/>
              <a:ext cx="715619" cy="7311973"/>
              <a:chOff x="2516007" y="597446"/>
              <a:chExt cx="2460008" cy="4675680"/>
            </a:xfrm>
          </p:grpSpPr>
          <p:pic>
            <p:nvPicPr>
              <p:cNvPr id="6" name="图片 5" descr="23974255.jpg">
                <a:extLst>
                  <a:ext uri="{FF2B5EF4-FFF2-40B4-BE49-F238E27FC236}">
                    <a16:creationId xmlns:a16="http://schemas.microsoft.com/office/drawing/2014/main" id="{9C8547BE-AA3B-5FA5-4FA7-24E3C0D4225B}"/>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8741" r="20467"/>
              <a:stretch>
                <a:fillRect/>
              </a:stretch>
            </p:blipFill>
            <p:spPr>
              <a:xfrm>
                <a:off x="2516007" y="597446"/>
                <a:ext cx="2460008" cy="4675679"/>
              </a:xfrm>
              <a:prstGeom prst="rect">
                <a:avLst/>
              </a:prstGeom>
            </p:spPr>
          </p:pic>
          <p:sp>
            <p:nvSpPr>
              <p:cNvPr id="7" name="矩形 6">
                <a:extLst>
                  <a:ext uri="{FF2B5EF4-FFF2-40B4-BE49-F238E27FC236}">
                    <a16:creationId xmlns:a16="http://schemas.microsoft.com/office/drawing/2014/main" id="{B33DA0BD-B335-64D2-A642-D91C7123F50C}"/>
                  </a:ext>
                </a:extLst>
              </p:cNvPr>
              <p:cNvSpPr/>
              <p:nvPr/>
            </p:nvSpPr>
            <p:spPr>
              <a:xfrm>
                <a:off x="2538865" y="597447"/>
                <a:ext cx="2437149" cy="4675679"/>
              </a:xfrm>
              <a:prstGeom prst="rect">
                <a:avLst/>
              </a:prstGeom>
              <a:solidFill>
                <a:srgbClr val="004FA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zh-CN" altLang="en-US" sz="2400"/>
              </a:p>
            </p:txBody>
          </p:sp>
        </p:grpSp>
        <p:sp>
          <p:nvSpPr>
            <p:cNvPr id="5" name="Shape 119">
              <a:extLst>
                <a:ext uri="{FF2B5EF4-FFF2-40B4-BE49-F238E27FC236}">
                  <a16:creationId xmlns:a16="http://schemas.microsoft.com/office/drawing/2014/main" id="{943741E3-5117-8F0C-8E25-07807CA350EB}"/>
                </a:ext>
              </a:extLst>
            </p:cNvPr>
            <p:cNvSpPr/>
            <p:nvPr/>
          </p:nvSpPr>
          <p:spPr>
            <a:xfrm>
              <a:off x="1257296" y="85458"/>
              <a:ext cx="7311975" cy="544701"/>
            </a:xfrm>
            <a:prstGeom prst="rect">
              <a:avLst/>
            </a:prstGeom>
            <a:noFill/>
            <a:ln w="12700">
              <a:miter lim="400000"/>
            </a:ln>
          </p:spPr>
          <p:txBody>
            <a:bodyPr wrap="square" lIns="50800" tIns="50800" rIns="50800" bIns="50800" anchor="ctr">
              <a:spAutoFit/>
            </a:bodyPr>
            <a:lstStyle/>
            <a:p>
              <a:pPr>
                <a:lnSpc>
                  <a:spcPts val="3760"/>
                </a:lnSpc>
                <a:defRPr sz="4200">
                  <a:latin typeface="Source Han Sans CN Bold Bold"/>
                  <a:ea typeface="Source Han Sans CN Bold Bold"/>
                  <a:cs typeface="Source Han Sans CN Bold Bold"/>
                  <a:sym typeface="Source Han Sans CN Bold Bold"/>
                </a:defRPr>
              </a:pPr>
              <a:r>
                <a:rPr lang="en-US" altLang="zh-CN" sz="2400" b="1" dirty="0">
                  <a:solidFill>
                    <a:schemeClr val="bg1"/>
                  </a:solidFill>
                  <a:latin typeface="Eras Bold ITC" panose="020B0907030504020204" pitchFamily="34" charset="0"/>
                </a:rPr>
                <a:t>2. Huawei v </a:t>
              </a:r>
              <a:r>
                <a:rPr lang="en-US" altLang="zh-CN" sz="2400" b="1" dirty="0" err="1">
                  <a:solidFill>
                    <a:schemeClr val="bg1"/>
                  </a:solidFill>
                  <a:latin typeface="Eras Bold ITC" panose="020B0907030504020204" pitchFamily="34" charset="0"/>
                </a:rPr>
                <a:t>Netgear</a:t>
              </a:r>
              <a:r>
                <a:rPr lang="en-US" altLang="zh-CN" sz="2400" b="1" dirty="0">
                  <a:solidFill>
                    <a:schemeClr val="bg1"/>
                  </a:solidFill>
                  <a:latin typeface="Eras Bold ITC" panose="020B0907030504020204" pitchFamily="34" charset="0"/>
                </a:rPr>
                <a:t> 2024, First AASI By SPC</a:t>
              </a:r>
            </a:p>
          </p:txBody>
        </p:sp>
      </p:grpSp>
    </p:spTree>
    <p:extLst>
      <p:ext uri="{BB962C8B-B14F-4D97-AF65-F5344CB8AC3E}">
        <p14:creationId xmlns:p14="http://schemas.microsoft.com/office/powerpoint/2010/main" val="1892562708"/>
      </p:ext>
    </p:extLst>
  </p:cSld>
  <p:clrMapOvr>
    <a:masterClrMapping/>
  </p:clrMapOvr>
  <p:transition spd="slow">
    <p:push dir="u"/>
  </p:transition>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9043</TotalTime>
  <Words>1291</Words>
  <Application>Microsoft Office PowerPoint</Application>
  <PresentationFormat>自定义</PresentationFormat>
  <Paragraphs>102</Paragraphs>
  <Slides>15</Slides>
  <Notes>7</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15</vt:i4>
      </vt:variant>
    </vt:vector>
  </HeadingPairs>
  <TitlesOfParts>
    <vt:vector size="34" baseType="lpstr">
      <vt:lpstr>Montserrat-Bold</vt:lpstr>
      <vt:lpstr>Mukta Vaani Medium</vt:lpstr>
      <vt:lpstr>Mukta Vaani Regular</vt:lpstr>
      <vt:lpstr>思源黑体 CN ExtraLight</vt:lpstr>
      <vt:lpstr>思源黑体 CN Light</vt:lpstr>
      <vt:lpstr>思源黑体 CN Medium</vt:lpstr>
      <vt:lpstr>思源黑体 CN Normal</vt:lpstr>
      <vt:lpstr>Arial</vt:lpstr>
      <vt:lpstr>Arial Narrow</vt:lpstr>
      <vt:lpstr>Calibri</vt:lpstr>
      <vt:lpstr>Eras Bold ITC</vt:lpstr>
      <vt:lpstr>Eras Demi ITC</vt:lpstr>
      <vt:lpstr>Segoe UI Black</vt:lpstr>
      <vt:lpstr>Segoe UI Light</vt:lpstr>
      <vt:lpstr>Source Sans Pro</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zhiyong liu</dc:creator>
  <cp:lastModifiedBy>xinlei wang</cp:lastModifiedBy>
  <cp:revision>715</cp:revision>
  <dcterms:created xsi:type="dcterms:W3CDTF">2024-07-22T09:00:56Z</dcterms:created>
  <dcterms:modified xsi:type="dcterms:W3CDTF">2025-02-12T08:03:38Z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2052-11.1.0.11719</vt:lpwstr>
  </property>
</Properties>
</file>